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A3E7E7-16A1-16BF-84CE-DD37550725FC}" name="Rosa Alexander" initials="RA" userId="S::ralexander@careersandenterprise.co.uk::e7566c3b-9388-461c-9fd8-89450ca3ff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6F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3596D2-6FF3-DA48-8904-67437ADBF242}" v="127" dt="2023-02-14T11:54:15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31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6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9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4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5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54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1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63FE45-C864-8665-8DB5-27F3E219B19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224499"/>
            <a:ext cx="6858000" cy="969340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A72E-AABC-5541-892A-956B141AE777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639B1-27FC-C540-A1C0-7CE0FA4D1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1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F35473-E1C1-59E0-B3FC-7F5FB9F055E6}"/>
              </a:ext>
            </a:extLst>
          </p:cNvPr>
          <p:cNvSpPr txBox="1"/>
          <p:nvPr/>
        </p:nvSpPr>
        <p:spPr>
          <a:xfrm>
            <a:off x="312420" y="4031963"/>
            <a:ext cx="2750820" cy="22929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100" b="1" dirty="0">
                <a:solidFill>
                  <a:srgbClr val="00A8A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 you have the skills and networks to help schools and colleges develop world class careers education?</a:t>
            </a:r>
            <a:endParaRPr lang="en-GB" sz="1100" dirty="0">
              <a:solidFill>
                <a:srgbClr val="00A8A8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1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Are you interested in?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/>
                <a:cs typeface="Calibri"/>
              </a:rPr>
              <a:t>Meeting new people - joining a </a:t>
            </a:r>
            <a:r>
              <a:rPr lang="en-GB" sz="1100" dirty="0">
                <a:latin typeface="Calibri"/>
                <a:cs typeface="Calibri"/>
              </a:rPr>
              <a:t>Network</a:t>
            </a:r>
            <a:r>
              <a:rPr lang="en-GB" sz="1100" dirty="0">
                <a:effectLst/>
                <a:latin typeface="Calibri"/>
                <a:cs typeface="Calibri"/>
              </a:rPr>
              <a:t> of over 4,000 Business Volunteers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Building stronger working relationships with your local school or college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Helping to develop the skills and the future pipeline of employees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1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Providing an insight into your organisation and industry   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88DFF3-D049-41EA-8ECF-24479982C572}"/>
              </a:ext>
            </a:extLst>
          </p:cNvPr>
          <p:cNvSpPr txBox="1"/>
          <p:nvPr/>
        </p:nvSpPr>
        <p:spPr>
          <a:xfrm>
            <a:off x="2453640" y="9098280"/>
            <a:ext cx="295656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EE6F51"/>
                </a:solidFill>
              </a:rPr>
              <a:t>Register your interest:</a:t>
            </a:r>
          </a:p>
          <a:p>
            <a:r>
              <a:rPr lang="en-GB" sz="1100" b="0" i="0" dirty="0" err="1">
                <a:solidFill>
                  <a:srgbClr val="EE6F51"/>
                </a:solidFill>
                <a:effectLst/>
                <a:latin typeface="Calibri" panose="020F0502020204030204" pitchFamily="34" charset="0"/>
              </a:rPr>
              <a:t>enterpriseadviser.careersandenterprise.co.uk</a:t>
            </a:r>
            <a:endParaRPr lang="en-US" sz="1100" dirty="0">
              <a:solidFill>
                <a:srgbClr val="EE6F51"/>
              </a:solidFill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72E6B5BF-6E62-6371-0553-D7A16C1D4B87}"/>
              </a:ext>
            </a:extLst>
          </p:cNvPr>
          <p:cNvSpPr/>
          <p:nvPr/>
        </p:nvSpPr>
        <p:spPr>
          <a:xfrm>
            <a:off x="-426720" y="6492240"/>
            <a:ext cx="3566160" cy="3566160"/>
          </a:xfrm>
          <a:prstGeom prst="diamond">
            <a:avLst/>
          </a:prstGeom>
          <a:solidFill>
            <a:srgbClr val="EE6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/>
            <a:r>
              <a:rPr lang="en-GB" sz="1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‘Being an EA provides me the opportunity to collaborate with such a vibrant and engaged Network of proactive business leaders and organisations who have a genuine interest in enhancing young people’s lives’ </a:t>
            </a:r>
            <a:endParaRPr lang="en-GB" sz="11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11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sz="11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Dan </a:t>
            </a:r>
            <a:r>
              <a:rPr lang="en-GB" sz="1100" b="1" i="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Lamoon</a:t>
            </a:r>
            <a:r>
              <a:rPr lang="en-GB" sz="11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, Enterprise Adviser </a:t>
            </a:r>
            <a:endParaRPr lang="en-GB" sz="1100" b="0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1BCE9-BD14-FBF6-B976-9B0306D58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600" y="189169"/>
            <a:ext cx="1763700" cy="71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0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39B86FB1895488F3452DCDE709472" ma:contentTypeVersion="15" ma:contentTypeDescription="Create a new document." ma:contentTypeScope="" ma:versionID="24bf132b1d81413141dd4fc3b71a6813">
  <xsd:schema xmlns:xsd="http://www.w3.org/2001/XMLSchema" xmlns:xs="http://www.w3.org/2001/XMLSchema" xmlns:p="http://schemas.microsoft.com/office/2006/metadata/properties" xmlns:ns2="a85ccd34-d5d8-431f-9fa1-7463347dfd6f" xmlns:ns3="75ca23ed-fdba-4544-8426-dc162b381dbf" targetNamespace="http://schemas.microsoft.com/office/2006/metadata/properties" ma:root="true" ma:fieldsID="bcdd9fb78370b14534f9ab1b5efcf58c" ns2:_="" ns3:_="">
    <xsd:import namespace="a85ccd34-d5d8-431f-9fa1-7463347dfd6f"/>
    <xsd:import namespace="75ca23ed-fdba-4544-8426-dc162b381d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ccd34-d5d8-431f-9fa1-7463347df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6e0c83f-acaa-4304-b138-9c5a9482c2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a23ed-fdba-4544-8426-dc162b381db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9cbb2ce6-2230-43a8-88c3-379826f620ab}" ma:internalName="TaxCatchAll" ma:showField="CatchAllData" ma:web="75ca23ed-fdba-4544-8426-dc162b381d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5ccd34-d5d8-431f-9fa1-7463347dfd6f">
      <Terms xmlns="http://schemas.microsoft.com/office/infopath/2007/PartnerControls"/>
    </lcf76f155ced4ddcb4097134ff3c332f>
    <TaxCatchAll xmlns="75ca23ed-fdba-4544-8426-dc162b381dbf" xsi:nil="true"/>
    <SharedWithUsers xmlns="75ca23ed-fdba-4544-8426-dc162b381dbf">
      <UserInfo>
        <DisplayName>Laura Zamburlini</DisplayName>
        <AccountId>615</AccountId>
        <AccountType/>
      </UserInfo>
      <UserInfo>
        <DisplayName>Abdul Bathin</DisplayName>
        <AccountId>28</AccountId>
        <AccountType/>
      </UserInfo>
      <UserInfo>
        <DisplayName>Julian Buttery</DisplayName>
        <AccountId>92</AccountId>
        <AccountType/>
      </UserInfo>
      <UserInfo>
        <DisplayName>Matt Payler</DisplayName>
        <AccountId>620</AccountId>
        <AccountType/>
      </UserInfo>
      <UserInfo>
        <DisplayName>Izzy Plant</DisplayName>
        <AccountId>654</AccountId>
        <AccountType/>
      </UserInfo>
      <UserInfo>
        <DisplayName>Oli Hallam</DisplayName>
        <AccountId>90</AccountId>
        <AccountType/>
      </UserInfo>
      <UserInfo>
        <DisplayName>Tash Dillon</DisplayName>
        <AccountId>594</AccountId>
        <AccountType/>
      </UserInfo>
      <UserInfo>
        <DisplayName>Tommy Harrison</DisplayName>
        <AccountId>938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B4C3E96-2DB8-477A-987D-1EB31A4290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231180-4EF9-4E4B-8639-2D48249F9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5ccd34-d5d8-431f-9fa1-7463347dfd6f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0B9351-656E-4BD1-B966-52220F07FE1D}">
  <ds:schemaRefs>
    <ds:schemaRef ds:uri="http://schemas.microsoft.com/office/2006/metadata/properties"/>
    <ds:schemaRef ds:uri="a85ccd34-d5d8-431f-9fa1-7463347dfd6f"/>
    <ds:schemaRef ds:uri="http://purl.org/dc/elements/1.1/"/>
    <ds:schemaRef ds:uri="http://purl.org/dc/terms/"/>
    <ds:schemaRef ds:uri="http://www.w3.org/XML/1998/namespace"/>
    <ds:schemaRef ds:uri="75ca23ed-fdba-4544-8426-dc162b381d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31</TotalTime>
  <Words>115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Clarke</dc:creator>
  <cp:lastModifiedBy>Abdul Bathin</cp:lastModifiedBy>
  <cp:revision>8</cp:revision>
  <dcterms:created xsi:type="dcterms:W3CDTF">2023-01-31T16:19:39Z</dcterms:created>
  <dcterms:modified xsi:type="dcterms:W3CDTF">2024-04-30T15:54:58Z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0x0101001AF39B86FB1895488F3452DCDE709472</vt:lpwstr>
  </property>
  <property fmtid="{D5CDD505-2E9C-101B-9397-08002B2CF9AE}" pid="3" name="MediaServiceImageTags">
    <vt:lpwstr/>
  </property>
  <property fmtid="{D5CDD505-2E9C-101B-9397-08002B2CF9AE}" pid="4" name="Document Type">
    <vt:lpwstr/>
  </property>
</Properties>
</file>