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modernComment_100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4A5A60-20A4-0027-BF9B-BEE8141CE74B}" name="Jas Hutter" initials="JH" userId="S::JHutter@careersandenterprise.co.uk::5070b586-ec8a-42b9-8cfe-792df79268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7EA65-FF53-C578-5E25-C1D01F3A39AB}" v="3" dt="2024-02-08T14:32:05.1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98" d="100"/>
          <a:sy n="98" d="100"/>
        </p:scale>
        <p:origin x="324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876453-7AC1-4B6E-8B84-192A0ACCE62A}" authorId="{1B4A5A60-20A4-0027-BF9B-BEE8141CE74B}" created="2024-02-07T14:56:40.8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85" creationId="{7DF4D867-C6CF-6558-D9BE-B73F4CD396A3}"/>
    </ac:deMkLst>
    <p188:txBody>
      <a:bodyPr/>
      <a:lstStyle/>
      <a:p>
        <a:r>
          <a:rPr lang="en-GB"/>
          <a:t>Insert hub logo here and delete this box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4774" y="4996112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63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667" y="4996543"/>
            <a:ext cx="7620" cy="200660"/>
          </a:xfrm>
          <a:custGeom>
            <a:avLst/>
            <a:gdLst/>
            <a:ahLst/>
            <a:cxnLst/>
            <a:rect l="l" t="t" r="r" b="b"/>
            <a:pathLst>
              <a:path w="7619" h="200660">
                <a:moveTo>
                  <a:pt x="6997" y="20049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6585" y="4997783"/>
            <a:ext cx="14604" cy="200660"/>
          </a:xfrm>
          <a:custGeom>
            <a:avLst/>
            <a:gdLst/>
            <a:ahLst/>
            <a:cxnLst/>
            <a:rect l="l" t="t" r="r" b="b"/>
            <a:pathLst>
              <a:path w="14605" h="200660">
                <a:moveTo>
                  <a:pt x="14008" y="20013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2577" y="4999899"/>
            <a:ext cx="21590" cy="200025"/>
          </a:xfrm>
          <a:custGeom>
            <a:avLst/>
            <a:gdLst/>
            <a:ahLst/>
            <a:cxnLst/>
            <a:rect l="l" t="t" r="r" b="b"/>
            <a:pathLst>
              <a:path w="21590" h="200025">
                <a:moveTo>
                  <a:pt x="20967" y="19950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8656" y="5002838"/>
            <a:ext cx="27940" cy="198755"/>
          </a:xfrm>
          <a:custGeom>
            <a:avLst/>
            <a:gdLst/>
            <a:ahLst/>
            <a:cxnLst/>
            <a:rect l="l" t="t" r="r" b="b"/>
            <a:pathLst>
              <a:path w="27940" h="198754">
                <a:moveTo>
                  <a:pt x="27901" y="19862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4832" y="5006601"/>
            <a:ext cx="34925" cy="198120"/>
          </a:xfrm>
          <a:custGeom>
            <a:avLst/>
            <a:gdLst/>
            <a:ahLst/>
            <a:cxnLst/>
            <a:rect l="l" t="t" r="r" b="b"/>
            <a:pathLst>
              <a:path w="34925" h="198120">
                <a:moveTo>
                  <a:pt x="34823" y="19751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11168" y="5011212"/>
            <a:ext cx="41910" cy="196215"/>
          </a:xfrm>
          <a:custGeom>
            <a:avLst/>
            <a:gdLst/>
            <a:ahLst/>
            <a:cxnLst/>
            <a:rect l="l" t="t" r="r" b="b"/>
            <a:pathLst>
              <a:path w="41909" h="196214">
                <a:moveTo>
                  <a:pt x="41694" y="19613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87676" y="5016621"/>
            <a:ext cx="48895" cy="194945"/>
          </a:xfrm>
          <a:custGeom>
            <a:avLst/>
            <a:gdLst/>
            <a:ahLst/>
            <a:cxnLst/>
            <a:rect l="l" t="t" r="r" b="b"/>
            <a:pathLst>
              <a:path w="48894" h="194945">
                <a:moveTo>
                  <a:pt x="48513" y="19457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64394" y="5022866"/>
            <a:ext cx="55880" cy="193040"/>
          </a:xfrm>
          <a:custGeom>
            <a:avLst/>
            <a:gdLst/>
            <a:ahLst/>
            <a:cxnLst/>
            <a:rect l="l" t="t" r="r" b="b"/>
            <a:pathLst>
              <a:path w="55880" h="193039">
                <a:moveTo>
                  <a:pt x="55270" y="19274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41345" y="5029923"/>
            <a:ext cx="62230" cy="191135"/>
          </a:xfrm>
          <a:custGeom>
            <a:avLst/>
            <a:gdLst/>
            <a:ahLst/>
            <a:cxnLst/>
            <a:rect l="l" t="t" r="r" b="b"/>
            <a:pathLst>
              <a:path w="62230" h="191135">
                <a:moveTo>
                  <a:pt x="61950" y="19067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18542" y="5037766"/>
            <a:ext cx="68580" cy="188595"/>
          </a:xfrm>
          <a:custGeom>
            <a:avLst/>
            <a:gdLst/>
            <a:ahLst/>
            <a:cxnLst/>
            <a:rect l="l" t="t" r="r" b="b"/>
            <a:pathLst>
              <a:path w="68580" h="188595">
                <a:moveTo>
                  <a:pt x="68580" y="18840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6034" y="5046408"/>
            <a:ext cx="75565" cy="186055"/>
          </a:xfrm>
          <a:custGeom>
            <a:avLst/>
            <a:gdLst/>
            <a:ahLst/>
            <a:cxnLst/>
            <a:rect l="l" t="t" r="r" b="b"/>
            <a:pathLst>
              <a:path w="75565" h="186054">
                <a:moveTo>
                  <a:pt x="75107" y="185902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73845" y="5055824"/>
            <a:ext cx="81915" cy="183515"/>
          </a:xfrm>
          <a:custGeom>
            <a:avLst/>
            <a:gdLst/>
            <a:ahLst/>
            <a:cxnLst/>
            <a:rect l="l" t="t" r="r" b="b"/>
            <a:pathLst>
              <a:path w="81915" h="183514">
                <a:moveTo>
                  <a:pt x="81559" y="18318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52001" y="5066013"/>
            <a:ext cx="88265" cy="180340"/>
          </a:xfrm>
          <a:custGeom>
            <a:avLst/>
            <a:gdLst/>
            <a:ahLst/>
            <a:cxnLst/>
            <a:rect l="l" t="t" r="r" b="b"/>
            <a:pathLst>
              <a:path w="88265" h="180339">
                <a:moveTo>
                  <a:pt x="87909" y="18023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30512" y="5076967"/>
            <a:ext cx="94615" cy="177165"/>
          </a:xfrm>
          <a:custGeom>
            <a:avLst/>
            <a:gdLst/>
            <a:ahLst/>
            <a:cxnLst/>
            <a:rect l="l" t="t" r="r" b="b"/>
            <a:pathLst>
              <a:path w="94615" h="177164">
                <a:moveTo>
                  <a:pt x="94157" y="17706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09442" y="5088644"/>
            <a:ext cx="100330" cy="173990"/>
          </a:xfrm>
          <a:custGeom>
            <a:avLst/>
            <a:gdLst/>
            <a:ahLst/>
            <a:cxnLst/>
            <a:rect l="l" t="t" r="r" b="b"/>
            <a:pathLst>
              <a:path w="100330" h="173989">
                <a:moveTo>
                  <a:pt x="100279" y="17368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88777" y="5101059"/>
            <a:ext cx="106680" cy="170180"/>
          </a:xfrm>
          <a:custGeom>
            <a:avLst/>
            <a:gdLst/>
            <a:ahLst/>
            <a:cxnLst/>
            <a:rect l="l" t="t" r="r" b="b"/>
            <a:pathLst>
              <a:path w="106680" h="170179">
                <a:moveTo>
                  <a:pt x="106286" y="17010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68555" y="5114187"/>
            <a:ext cx="112395" cy="166370"/>
          </a:xfrm>
          <a:custGeom>
            <a:avLst/>
            <a:gdLst/>
            <a:ahLst/>
            <a:cxnLst/>
            <a:rect l="l" t="t" r="r" b="b"/>
            <a:pathLst>
              <a:path w="112394" h="166370">
                <a:moveTo>
                  <a:pt x="112166" y="16630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48799" y="5128016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09" h="162560">
                <a:moveTo>
                  <a:pt x="117919" y="16229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29548" y="5142520"/>
            <a:ext cx="123825" cy="158115"/>
          </a:xfrm>
          <a:custGeom>
            <a:avLst/>
            <a:gdLst/>
            <a:ahLst/>
            <a:cxnLst/>
            <a:rect l="l" t="t" r="r" b="b"/>
            <a:pathLst>
              <a:path w="123825" h="158114">
                <a:moveTo>
                  <a:pt x="123520" y="158102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10813" y="5157702"/>
            <a:ext cx="129539" cy="154305"/>
          </a:xfrm>
          <a:custGeom>
            <a:avLst/>
            <a:gdLst/>
            <a:ahLst/>
            <a:cxnLst/>
            <a:rect l="l" t="t" r="r" b="b"/>
            <a:pathLst>
              <a:path w="129540" h="154304">
                <a:moveTo>
                  <a:pt x="128968" y="15369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92619" y="5173524"/>
            <a:ext cx="134620" cy="149225"/>
          </a:xfrm>
          <a:custGeom>
            <a:avLst/>
            <a:gdLst/>
            <a:ahLst/>
            <a:cxnLst/>
            <a:rect l="l" t="t" r="r" b="b"/>
            <a:pathLst>
              <a:path w="134619" h="149225">
                <a:moveTo>
                  <a:pt x="134264" y="14909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74979" y="5189959"/>
            <a:ext cx="139700" cy="144780"/>
          </a:xfrm>
          <a:custGeom>
            <a:avLst/>
            <a:gdLst/>
            <a:ahLst/>
            <a:cxnLst/>
            <a:rect l="l" t="t" r="r" b="b"/>
            <a:pathLst>
              <a:path w="139700" h="144779">
                <a:moveTo>
                  <a:pt x="139395" y="14433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57941" y="5206996"/>
            <a:ext cx="144780" cy="139700"/>
          </a:xfrm>
          <a:custGeom>
            <a:avLst/>
            <a:gdLst/>
            <a:ahLst/>
            <a:cxnLst/>
            <a:rect l="l" t="t" r="r" b="b"/>
            <a:pathLst>
              <a:path w="144779" h="139700">
                <a:moveTo>
                  <a:pt x="144335" y="13939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41506" y="5224625"/>
            <a:ext cx="149225" cy="134620"/>
          </a:xfrm>
          <a:custGeom>
            <a:avLst/>
            <a:gdLst/>
            <a:ahLst/>
            <a:cxnLst/>
            <a:rect l="l" t="t" r="r" b="b"/>
            <a:pathLst>
              <a:path w="149225" h="134620">
                <a:moveTo>
                  <a:pt x="149098" y="13426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25685" y="5242831"/>
            <a:ext cx="154305" cy="129539"/>
          </a:xfrm>
          <a:custGeom>
            <a:avLst/>
            <a:gdLst/>
            <a:ahLst/>
            <a:cxnLst/>
            <a:rect l="l" t="t" r="r" b="b"/>
            <a:pathLst>
              <a:path w="154304" h="129539">
                <a:moveTo>
                  <a:pt x="153695" y="12895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10515" y="5261566"/>
            <a:ext cx="158115" cy="123825"/>
          </a:xfrm>
          <a:custGeom>
            <a:avLst/>
            <a:gdLst/>
            <a:ahLst/>
            <a:cxnLst/>
            <a:rect l="l" t="t" r="r" b="b"/>
            <a:pathLst>
              <a:path w="158115" h="123825">
                <a:moveTo>
                  <a:pt x="158102" y="12350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95999" y="5280817"/>
            <a:ext cx="162560" cy="118110"/>
          </a:xfrm>
          <a:custGeom>
            <a:avLst/>
            <a:gdLst/>
            <a:ahLst/>
            <a:cxnLst/>
            <a:rect l="l" t="t" r="r" b="b"/>
            <a:pathLst>
              <a:path w="162559" h="118110">
                <a:moveTo>
                  <a:pt x="162293" y="11791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82170" y="5300560"/>
            <a:ext cx="166370" cy="112395"/>
          </a:xfrm>
          <a:custGeom>
            <a:avLst/>
            <a:gdLst/>
            <a:ahLst/>
            <a:cxnLst/>
            <a:rect l="l" t="t" r="r" b="b"/>
            <a:pathLst>
              <a:path w="166370" h="112395">
                <a:moveTo>
                  <a:pt x="166306" y="11216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69041" y="5320783"/>
            <a:ext cx="170180" cy="106680"/>
          </a:xfrm>
          <a:custGeom>
            <a:avLst/>
            <a:gdLst/>
            <a:ahLst/>
            <a:cxnLst/>
            <a:rect l="l" t="t" r="r" b="b"/>
            <a:pathLst>
              <a:path w="170179" h="106679">
                <a:moveTo>
                  <a:pt x="170103" y="10628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56625" y="5341447"/>
            <a:ext cx="173990" cy="100330"/>
          </a:xfrm>
          <a:custGeom>
            <a:avLst/>
            <a:gdLst/>
            <a:ahLst/>
            <a:cxnLst/>
            <a:rect l="l" t="t" r="r" b="b"/>
            <a:pathLst>
              <a:path w="173990" h="100329">
                <a:moveTo>
                  <a:pt x="173697" y="100291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544949" y="5362529"/>
            <a:ext cx="177165" cy="94615"/>
          </a:xfrm>
          <a:custGeom>
            <a:avLst/>
            <a:gdLst/>
            <a:ahLst/>
            <a:cxnLst/>
            <a:rect l="l" t="t" r="r" b="b"/>
            <a:pathLst>
              <a:path w="177165" h="94614">
                <a:moveTo>
                  <a:pt x="177076" y="9415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33995" y="5384004"/>
            <a:ext cx="180340" cy="88265"/>
          </a:xfrm>
          <a:custGeom>
            <a:avLst/>
            <a:gdLst/>
            <a:ahLst/>
            <a:cxnLst/>
            <a:rect l="l" t="t" r="r" b="b"/>
            <a:pathLst>
              <a:path w="180340" h="88264">
                <a:moveTo>
                  <a:pt x="180251" y="87922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23806" y="5405862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5" h="81914">
                <a:moveTo>
                  <a:pt x="183197" y="8155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514390" y="5428051"/>
            <a:ext cx="186055" cy="75565"/>
          </a:xfrm>
          <a:custGeom>
            <a:avLst/>
            <a:gdLst/>
            <a:ahLst/>
            <a:cxnLst/>
            <a:rect l="l" t="t" r="r" b="b"/>
            <a:pathLst>
              <a:path w="186054" h="75564">
                <a:moveTo>
                  <a:pt x="185915" y="7510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505748" y="5450559"/>
            <a:ext cx="188595" cy="68580"/>
          </a:xfrm>
          <a:custGeom>
            <a:avLst/>
            <a:gdLst/>
            <a:ahLst/>
            <a:cxnLst/>
            <a:rect l="l" t="t" r="r" b="b"/>
            <a:pathLst>
              <a:path w="188595" h="68579">
                <a:moveTo>
                  <a:pt x="188417" y="6858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97906" y="5473350"/>
            <a:ext cx="191135" cy="62230"/>
          </a:xfrm>
          <a:custGeom>
            <a:avLst/>
            <a:gdLst/>
            <a:ahLst/>
            <a:cxnLst/>
            <a:rect l="l" t="t" r="r" b="b"/>
            <a:pathLst>
              <a:path w="191134" h="62229">
                <a:moveTo>
                  <a:pt x="190690" y="6196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90848" y="5496411"/>
            <a:ext cx="193040" cy="55880"/>
          </a:xfrm>
          <a:custGeom>
            <a:avLst/>
            <a:gdLst/>
            <a:ahLst/>
            <a:cxnLst/>
            <a:rect l="l" t="t" r="r" b="b"/>
            <a:pathLst>
              <a:path w="193040" h="55879">
                <a:moveTo>
                  <a:pt x="192760" y="5527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84616" y="5519694"/>
            <a:ext cx="194945" cy="48895"/>
          </a:xfrm>
          <a:custGeom>
            <a:avLst/>
            <a:gdLst/>
            <a:ahLst/>
            <a:cxnLst/>
            <a:rect l="l" t="t" r="r" b="b"/>
            <a:pathLst>
              <a:path w="194945" h="48895">
                <a:moveTo>
                  <a:pt x="194564" y="48501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79195" y="5543172"/>
            <a:ext cx="196215" cy="41910"/>
          </a:xfrm>
          <a:custGeom>
            <a:avLst/>
            <a:gdLst/>
            <a:ahLst/>
            <a:cxnLst/>
            <a:rect l="l" t="t" r="r" b="b"/>
            <a:pathLst>
              <a:path w="196215" h="41910">
                <a:moveTo>
                  <a:pt x="196151" y="4170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74596" y="5566849"/>
            <a:ext cx="198120" cy="34925"/>
          </a:xfrm>
          <a:custGeom>
            <a:avLst/>
            <a:gdLst/>
            <a:ahLst/>
            <a:cxnLst/>
            <a:rect l="l" t="t" r="r" b="b"/>
            <a:pathLst>
              <a:path w="198120" h="34925">
                <a:moveTo>
                  <a:pt x="197510" y="3482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70834" y="5590661"/>
            <a:ext cx="198755" cy="27940"/>
          </a:xfrm>
          <a:custGeom>
            <a:avLst/>
            <a:gdLst/>
            <a:ahLst/>
            <a:cxnLst/>
            <a:rect l="l" t="t" r="r" b="b"/>
            <a:pathLst>
              <a:path w="198754" h="27939">
                <a:moveTo>
                  <a:pt x="198615" y="27901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67881" y="5614582"/>
            <a:ext cx="200025" cy="21590"/>
          </a:xfrm>
          <a:custGeom>
            <a:avLst/>
            <a:gdLst/>
            <a:ahLst/>
            <a:cxnLst/>
            <a:rect l="l" t="t" r="r" b="b"/>
            <a:pathLst>
              <a:path w="200025" h="21589">
                <a:moveTo>
                  <a:pt x="199504" y="2096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65778" y="5638590"/>
            <a:ext cx="200660" cy="14604"/>
          </a:xfrm>
          <a:custGeom>
            <a:avLst/>
            <a:gdLst/>
            <a:ahLst/>
            <a:cxnLst/>
            <a:rect l="l" t="t" r="r" b="b"/>
            <a:pathLst>
              <a:path w="200659" h="14604">
                <a:moveTo>
                  <a:pt x="200139" y="1400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64525" y="5662684"/>
            <a:ext cx="200660" cy="7620"/>
          </a:xfrm>
          <a:custGeom>
            <a:avLst/>
            <a:gdLst/>
            <a:ahLst/>
            <a:cxnLst/>
            <a:rect l="l" t="t" r="r" b="b"/>
            <a:pathLst>
              <a:path w="200659" h="7620">
                <a:moveTo>
                  <a:pt x="200507" y="699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64094" y="568677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200647" y="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64525" y="5703887"/>
            <a:ext cx="200660" cy="7620"/>
          </a:xfrm>
          <a:custGeom>
            <a:avLst/>
            <a:gdLst/>
            <a:ahLst/>
            <a:cxnLst/>
            <a:rect l="l" t="t" r="r" b="b"/>
            <a:pathLst>
              <a:path w="200659" h="7620">
                <a:moveTo>
                  <a:pt x="200507" y="0"/>
                </a:moveTo>
                <a:lnTo>
                  <a:pt x="0" y="699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5778" y="5720960"/>
            <a:ext cx="200660" cy="14604"/>
          </a:xfrm>
          <a:custGeom>
            <a:avLst/>
            <a:gdLst/>
            <a:ahLst/>
            <a:cxnLst/>
            <a:rect l="l" t="t" r="r" b="b"/>
            <a:pathLst>
              <a:path w="200659" h="14604">
                <a:moveTo>
                  <a:pt x="200139" y="0"/>
                </a:moveTo>
                <a:lnTo>
                  <a:pt x="0" y="1400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467881" y="5738007"/>
            <a:ext cx="200025" cy="21590"/>
          </a:xfrm>
          <a:custGeom>
            <a:avLst/>
            <a:gdLst/>
            <a:ahLst/>
            <a:cxnLst/>
            <a:rect l="l" t="t" r="r" b="b"/>
            <a:pathLst>
              <a:path w="200025" h="21589">
                <a:moveTo>
                  <a:pt x="199504" y="0"/>
                </a:moveTo>
                <a:lnTo>
                  <a:pt x="0" y="2096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470834" y="5754994"/>
            <a:ext cx="198755" cy="27940"/>
          </a:xfrm>
          <a:custGeom>
            <a:avLst/>
            <a:gdLst/>
            <a:ahLst/>
            <a:cxnLst/>
            <a:rect l="l" t="t" r="r" b="b"/>
            <a:pathLst>
              <a:path w="198754" h="27939">
                <a:moveTo>
                  <a:pt x="198615" y="0"/>
                </a:moveTo>
                <a:lnTo>
                  <a:pt x="0" y="27901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474596" y="5771884"/>
            <a:ext cx="198120" cy="34925"/>
          </a:xfrm>
          <a:custGeom>
            <a:avLst/>
            <a:gdLst/>
            <a:ahLst/>
            <a:cxnLst/>
            <a:rect l="l" t="t" r="r" b="b"/>
            <a:pathLst>
              <a:path w="198120" h="34925">
                <a:moveTo>
                  <a:pt x="197510" y="0"/>
                </a:moveTo>
                <a:lnTo>
                  <a:pt x="0" y="3483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79195" y="5788677"/>
            <a:ext cx="196215" cy="41910"/>
          </a:xfrm>
          <a:custGeom>
            <a:avLst/>
            <a:gdLst/>
            <a:ahLst/>
            <a:cxnLst/>
            <a:rect l="l" t="t" r="r" b="b"/>
            <a:pathLst>
              <a:path w="196215" h="41910">
                <a:moveTo>
                  <a:pt x="196151" y="0"/>
                </a:moveTo>
                <a:lnTo>
                  <a:pt x="0" y="4170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84616" y="5805361"/>
            <a:ext cx="194945" cy="48895"/>
          </a:xfrm>
          <a:custGeom>
            <a:avLst/>
            <a:gdLst/>
            <a:ahLst/>
            <a:cxnLst/>
            <a:rect l="l" t="t" r="r" b="b"/>
            <a:pathLst>
              <a:path w="194945" h="48895">
                <a:moveTo>
                  <a:pt x="194564" y="0"/>
                </a:moveTo>
                <a:lnTo>
                  <a:pt x="0" y="48501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90848" y="5821888"/>
            <a:ext cx="193040" cy="55880"/>
          </a:xfrm>
          <a:custGeom>
            <a:avLst/>
            <a:gdLst/>
            <a:ahLst/>
            <a:cxnLst/>
            <a:rect l="l" t="t" r="r" b="b"/>
            <a:pathLst>
              <a:path w="193040" h="55879">
                <a:moveTo>
                  <a:pt x="192760" y="0"/>
                </a:moveTo>
                <a:lnTo>
                  <a:pt x="0" y="5527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97906" y="5838244"/>
            <a:ext cx="191135" cy="62230"/>
          </a:xfrm>
          <a:custGeom>
            <a:avLst/>
            <a:gdLst/>
            <a:ahLst/>
            <a:cxnLst/>
            <a:rect l="l" t="t" r="r" b="b"/>
            <a:pathLst>
              <a:path w="191134" h="62229">
                <a:moveTo>
                  <a:pt x="190690" y="0"/>
                </a:moveTo>
                <a:lnTo>
                  <a:pt x="0" y="6196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505748" y="5854418"/>
            <a:ext cx="188595" cy="68580"/>
          </a:xfrm>
          <a:custGeom>
            <a:avLst/>
            <a:gdLst/>
            <a:ahLst/>
            <a:cxnLst/>
            <a:rect l="l" t="t" r="r" b="b"/>
            <a:pathLst>
              <a:path w="188595" h="68579">
                <a:moveTo>
                  <a:pt x="188417" y="0"/>
                </a:moveTo>
                <a:lnTo>
                  <a:pt x="0" y="6858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514390" y="5870398"/>
            <a:ext cx="186055" cy="75565"/>
          </a:xfrm>
          <a:custGeom>
            <a:avLst/>
            <a:gdLst/>
            <a:ahLst/>
            <a:cxnLst/>
            <a:rect l="l" t="t" r="r" b="b"/>
            <a:pathLst>
              <a:path w="186054" h="75564">
                <a:moveTo>
                  <a:pt x="185915" y="0"/>
                </a:moveTo>
                <a:lnTo>
                  <a:pt x="0" y="7510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23806" y="5886136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5" h="81914">
                <a:moveTo>
                  <a:pt x="183197" y="0"/>
                </a:moveTo>
                <a:lnTo>
                  <a:pt x="0" y="81559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533995" y="5901630"/>
            <a:ext cx="180340" cy="88265"/>
          </a:xfrm>
          <a:custGeom>
            <a:avLst/>
            <a:gdLst/>
            <a:ahLst/>
            <a:cxnLst/>
            <a:rect l="l" t="t" r="r" b="b"/>
            <a:pathLst>
              <a:path w="180340" h="88264">
                <a:moveTo>
                  <a:pt x="180251" y="0"/>
                </a:moveTo>
                <a:lnTo>
                  <a:pt x="0" y="87922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544949" y="5916882"/>
            <a:ext cx="177165" cy="94615"/>
          </a:xfrm>
          <a:custGeom>
            <a:avLst/>
            <a:gdLst/>
            <a:ahLst/>
            <a:cxnLst/>
            <a:rect l="l" t="t" r="r" b="b"/>
            <a:pathLst>
              <a:path w="177165" h="94614">
                <a:moveTo>
                  <a:pt x="177076" y="0"/>
                </a:moveTo>
                <a:lnTo>
                  <a:pt x="0" y="9414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556625" y="5931819"/>
            <a:ext cx="173990" cy="100330"/>
          </a:xfrm>
          <a:custGeom>
            <a:avLst/>
            <a:gdLst/>
            <a:ahLst/>
            <a:cxnLst/>
            <a:rect l="l" t="t" r="r" b="b"/>
            <a:pathLst>
              <a:path w="173990" h="100329">
                <a:moveTo>
                  <a:pt x="173697" y="0"/>
                </a:moveTo>
                <a:lnTo>
                  <a:pt x="0" y="100291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569041" y="5946489"/>
            <a:ext cx="170180" cy="106680"/>
          </a:xfrm>
          <a:custGeom>
            <a:avLst/>
            <a:gdLst/>
            <a:ahLst/>
            <a:cxnLst/>
            <a:rect l="l" t="t" r="r" b="b"/>
            <a:pathLst>
              <a:path w="170179" h="106679">
                <a:moveTo>
                  <a:pt x="170103" y="0"/>
                </a:moveTo>
                <a:lnTo>
                  <a:pt x="0" y="10628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582170" y="5960831"/>
            <a:ext cx="166370" cy="112395"/>
          </a:xfrm>
          <a:custGeom>
            <a:avLst/>
            <a:gdLst/>
            <a:ahLst/>
            <a:cxnLst/>
            <a:rect l="l" t="t" r="r" b="b"/>
            <a:pathLst>
              <a:path w="166370" h="112395">
                <a:moveTo>
                  <a:pt x="166306" y="0"/>
                </a:moveTo>
                <a:lnTo>
                  <a:pt x="0" y="11216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595999" y="5974821"/>
            <a:ext cx="162560" cy="118110"/>
          </a:xfrm>
          <a:custGeom>
            <a:avLst/>
            <a:gdLst/>
            <a:ahLst/>
            <a:cxnLst/>
            <a:rect l="l" t="t" r="r" b="b"/>
            <a:pathLst>
              <a:path w="162559" h="118110">
                <a:moveTo>
                  <a:pt x="162293" y="0"/>
                </a:moveTo>
                <a:lnTo>
                  <a:pt x="0" y="117919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10515" y="5988483"/>
            <a:ext cx="158115" cy="123825"/>
          </a:xfrm>
          <a:custGeom>
            <a:avLst/>
            <a:gdLst/>
            <a:ahLst/>
            <a:cxnLst/>
            <a:rect l="l" t="t" r="r" b="b"/>
            <a:pathLst>
              <a:path w="158115" h="123825">
                <a:moveTo>
                  <a:pt x="158102" y="0"/>
                </a:moveTo>
                <a:lnTo>
                  <a:pt x="0" y="12350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25685" y="6001769"/>
            <a:ext cx="154305" cy="129539"/>
          </a:xfrm>
          <a:custGeom>
            <a:avLst/>
            <a:gdLst/>
            <a:ahLst/>
            <a:cxnLst/>
            <a:rect l="l" t="t" r="r" b="b"/>
            <a:pathLst>
              <a:path w="154304" h="129539">
                <a:moveTo>
                  <a:pt x="153695" y="0"/>
                </a:moveTo>
                <a:lnTo>
                  <a:pt x="0" y="12895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41506" y="6014667"/>
            <a:ext cx="149225" cy="134620"/>
          </a:xfrm>
          <a:custGeom>
            <a:avLst/>
            <a:gdLst/>
            <a:ahLst/>
            <a:cxnLst/>
            <a:rect l="l" t="t" r="r" b="b"/>
            <a:pathLst>
              <a:path w="149225" h="134620">
                <a:moveTo>
                  <a:pt x="149098" y="0"/>
                </a:moveTo>
                <a:lnTo>
                  <a:pt x="0" y="13426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57941" y="6027165"/>
            <a:ext cx="144780" cy="139700"/>
          </a:xfrm>
          <a:custGeom>
            <a:avLst/>
            <a:gdLst/>
            <a:ahLst/>
            <a:cxnLst/>
            <a:rect l="l" t="t" r="r" b="b"/>
            <a:pathLst>
              <a:path w="144779" h="139700">
                <a:moveTo>
                  <a:pt x="144335" y="0"/>
                </a:moveTo>
                <a:lnTo>
                  <a:pt x="0" y="13939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674979" y="6039262"/>
            <a:ext cx="139700" cy="144780"/>
          </a:xfrm>
          <a:custGeom>
            <a:avLst/>
            <a:gdLst/>
            <a:ahLst/>
            <a:cxnLst/>
            <a:rect l="l" t="t" r="r" b="b"/>
            <a:pathLst>
              <a:path w="139700" h="144779">
                <a:moveTo>
                  <a:pt x="139395" y="0"/>
                </a:moveTo>
                <a:lnTo>
                  <a:pt x="0" y="14434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92619" y="6050936"/>
            <a:ext cx="134620" cy="149225"/>
          </a:xfrm>
          <a:custGeom>
            <a:avLst/>
            <a:gdLst/>
            <a:ahLst/>
            <a:cxnLst/>
            <a:rect l="l" t="t" r="r" b="b"/>
            <a:pathLst>
              <a:path w="134619" h="149225">
                <a:moveTo>
                  <a:pt x="134264" y="0"/>
                </a:moveTo>
                <a:lnTo>
                  <a:pt x="0" y="14909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10813" y="6062159"/>
            <a:ext cx="129539" cy="154305"/>
          </a:xfrm>
          <a:custGeom>
            <a:avLst/>
            <a:gdLst/>
            <a:ahLst/>
            <a:cxnLst/>
            <a:rect l="l" t="t" r="r" b="b"/>
            <a:pathLst>
              <a:path w="129540" h="154304">
                <a:moveTo>
                  <a:pt x="128968" y="0"/>
                </a:moveTo>
                <a:lnTo>
                  <a:pt x="0" y="15369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29548" y="6072934"/>
            <a:ext cx="123825" cy="158115"/>
          </a:xfrm>
          <a:custGeom>
            <a:avLst/>
            <a:gdLst/>
            <a:ahLst/>
            <a:cxnLst/>
            <a:rect l="l" t="t" r="r" b="b"/>
            <a:pathLst>
              <a:path w="123825" h="158114">
                <a:moveTo>
                  <a:pt x="123520" y="0"/>
                </a:moveTo>
                <a:lnTo>
                  <a:pt x="0" y="158102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48799" y="6083247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09" h="162560">
                <a:moveTo>
                  <a:pt x="117919" y="0"/>
                </a:moveTo>
                <a:lnTo>
                  <a:pt x="0" y="16229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68555" y="6093063"/>
            <a:ext cx="112395" cy="166370"/>
          </a:xfrm>
          <a:custGeom>
            <a:avLst/>
            <a:gdLst/>
            <a:ahLst/>
            <a:cxnLst/>
            <a:rect l="l" t="t" r="r" b="b"/>
            <a:pathLst>
              <a:path w="112394" h="166370">
                <a:moveTo>
                  <a:pt x="112166" y="0"/>
                </a:moveTo>
                <a:lnTo>
                  <a:pt x="0" y="16630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88777" y="6102395"/>
            <a:ext cx="106680" cy="170180"/>
          </a:xfrm>
          <a:custGeom>
            <a:avLst/>
            <a:gdLst/>
            <a:ahLst/>
            <a:cxnLst/>
            <a:rect l="l" t="t" r="r" b="b"/>
            <a:pathLst>
              <a:path w="106680" h="170179">
                <a:moveTo>
                  <a:pt x="106286" y="0"/>
                </a:moveTo>
                <a:lnTo>
                  <a:pt x="0" y="17010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809442" y="6111228"/>
            <a:ext cx="100330" cy="173990"/>
          </a:xfrm>
          <a:custGeom>
            <a:avLst/>
            <a:gdLst/>
            <a:ahLst/>
            <a:cxnLst/>
            <a:rect l="l" t="t" r="r" b="b"/>
            <a:pathLst>
              <a:path w="100330" h="173989">
                <a:moveTo>
                  <a:pt x="100279" y="0"/>
                </a:moveTo>
                <a:lnTo>
                  <a:pt x="0" y="17369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30512" y="6119527"/>
            <a:ext cx="94615" cy="177165"/>
          </a:xfrm>
          <a:custGeom>
            <a:avLst/>
            <a:gdLst/>
            <a:ahLst/>
            <a:cxnLst/>
            <a:rect l="l" t="t" r="r" b="b"/>
            <a:pathLst>
              <a:path w="94615" h="177164">
                <a:moveTo>
                  <a:pt x="94157" y="0"/>
                </a:moveTo>
                <a:lnTo>
                  <a:pt x="0" y="17706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52001" y="6127305"/>
            <a:ext cx="88265" cy="180340"/>
          </a:xfrm>
          <a:custGeom>
            <a:avLst/>
            <a:gdLst/>
            <a:ahLst/>
            <a:cxnLst/>
            <a:rect l="l" t="t" r="r" b="b"/>
            <a:pathLst>
              <a:path w="88265" h="180339">
                <a:moveTo>
                  <a:pt x="87909" y="0"/>
                </a:moveTo>
                <a:lnTo>
                  <a:pt x="0" y="18023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873845" y="6134549"/>
            <a:ext cx="81915" cy="183515"/>
          </a:xfrm>
          <a:custGeom>
            <a:avLst/>
            <a:gdLst/>
            <a:ahLst/>
            <a:cxnLst/>
            <a:rect l="l" t="t" r="r" b="b"/>
            <a:pathLst>
              <a:path w="81915" h="183514">
                <a:moveTo>
                  <a:pt x="81559" y="0"/>
                </a:moveTo>
                <a:lnTo>
                  <a:pt x="0" y="18318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896034" y="6141247"/>
            <a:ext cx="75565" cy="186055"/>
          </a:xfrm>
          <a:custGeom>
            <a:avLst/>
            <a:gdLst/>
            <a:ahLst/>
            <a:cxnLst/>
            <a:rect l="l" t="t" r="r" b="b"/>
            <a:pathLst>
              <a:path w="75565" h="186054">
                <a:moveTo>
                  <a:pt x="75107" y="0"/>
                </a:moveTo>
                <a:lnTo>
                  <a:pt x="0" y="185902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18542" y="6147386"/>
            <a:ext cx="68580" cy="188595"/>
          </a:xfrm>
          <a:custGeom>
            <a:avLst/>
            <a:gdLst/>
            <a:ahLst/>
            <a:cxnLst/>
            <a:rect l="l" t="t" r="r" b="b"/>
            <a:pathLst>
              <a:path w="68580" h="188595">
                <a:moveTo>
                  <a:pt x="68580" y="0"/>
                </a:moveTo>
                <a:lnTo>
                  <a:pt x="0" y="18840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941345" y="6152955"/>
            <a:ext cx="62230" cy="191135"/>
          </a:xfrm>
          <a:custGeom>
            <a:avLst/>
            <a:gdLst/>
            <a:ahLst/>
            <a:cxnLst/>
            <a:rect l="l" t="t" r="r" b="b"/>
            <a:pathLst>
              <a:path w="62230" h="191135">
                <a:moveTo>
                  <a:pt x="61950" y="0"/>
                </a:moveTo>
                <a:lnTo>
                  <a:pt x="0" y="19067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64394" y="6157942"/>
            <a:ext cx="55880" cy="193040"/>
          </a:xfrm>
          <a:custGeom>
            <a:avLst/>
            <a:gdLst/>
            <a:ahLst/>
            <a:cxnLst/>
            <a:rect l="l" t="t" r="r" b="b"/>
            <a:pathLst>
              <a:path w="55880" h="193039">
                <a:moveTo>
                  <a:pt x="55270" y="0"/>
                </a:moveTo>
                <a:lnTo>
                  <a:pt x="0" y="19274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87676" y="6162359"/>
            <a:ext cx="48895" cy="194945"/>
          </a:xfrm>
          <a:custGeom>
            <a:avLst/>
            <a:gdLst/>
            <a:ahLst/>
            <a:cxnLst/>
            <a:rect l="l" t="t" r="r" b="b"/>
            <a:pathLst>
              <a:path w="48894" h="194945">
                <a:moveTo>
                  <a:pt x="48513" y="0"/>
                </a:moveTo>
                <a:lnTo>
                  <a:pt x="0" y="19457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011168" y="6166206"/>
            <a:ext cx="41910" cy="196215"/>
          </a:xfrm>
          <a:custGeom>
            <a:avLst/>
            <a:gdLst/>
            <a:ahLst/>
            <a:cxnLst/>
            <a:rect l="l" t="t" r="r" b="b"/>
            <a:pathLst>
              <a:path w="41909" h="196214">
                <a:moveTo>
                  <a:pt x="41694" y="0"/>
                </a:moveTo>
                <a:lnTo>
                  <a:pt x="0" y="19613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034832" y="6169446"/>
            <a:ext cx="34925" cy="198120"/>
          </a:xfrm>
          <a:custGeom>
            <a:avLst/>
            <a:gdLst/>
            <a:ahLst/>
            <a:cxnLst/>
            <a:rect l="l" t="t" r="r" b="b"/>
            <a:pathLst>
              <a:path w="34925" h="198120">
                <a:moveTo>
                  <a:pt x="34823" y="0"/>
                </a:moveTo>
                <a:lnTo>
                  <a:pt x="0" y="19751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058656" y="6172090"/>
            <a:ext cx="27940" cy="198755"/>
          </a:xfrm>
          <a:custGeom>
            <a:avLst/>
            <a:gdLst/>
            <a:ahLst/>
            <a:cxnLst/>
            <a:rect l="l" t="t" r="r" b="b"/>
            <a:pathLst>
              <a:path w="27940" h="198754">
                <a:moveTo>
                  <a:pt x="27901" y="0"/>
                </a:moveTo>
                <a:lnTo>
                  <a:pt x="0" y="19862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082577" y="6174154"/>
            <a:ext cx="21590" cy="200025"/>
          </a:xfrm>
          <a:custGeom>
            <a:avLst/>
            <a:gdLst/>
            <a:ahLst/>
            <a:cxnLst/>
            <a:rect l="l" t="t" r="r" b="b"/>
            <a:pathLst>
              <a:path w="21590" h="200025">
                <a:moveTo>
                  <a:pt x="20967" y="0"/>
                </a:moveTo>
                <a:lnTo>
                  <a:pt x="0" y="19951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106585" y="6175633"/>
            <a:ext cx="14604" cy="200660"/>
          </a:xfrm>
          <a:custGeom>
            <a:avLst/>
            <a:gdLst/>
            <a:ahLst/>
            <a:cxnLst/>
            <a:rect l="l" t="t" r="r" b="b"/>
            <a:pathLst>
              <a:path w="14605" h="200660">
                <a:moveTo>
                  <a:pt x="14008" y="0"/>
                </a:moveTo>
                <a:lnTo>
                  <a:pt x="0" y="200139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130667" y="6176520"/>
            <a:ext cx="7620" cy="200660"/>
          </a:xfrm>
          <a:custGeom>
            <a:avLst/>
            <a:gdLst/>
            <a:ahLst/>
            <a:cxnLst/>
            <a:rect l="l" t="t" r="r" b="b"/>
            <a:pathLst>
              <a:path w="7619" h="200660">
                <a:moveTo>
                  <a:pt x="6997" y="0"/>
                </a:moveTo>
                <a:lnTo>
                  <a:pt x="0" y="20049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154774" y="6176807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63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171873" y="6176521"/>
            <a:ext cx="7620" cy="200660"/>
          </a:xfrm>
          <a:custGeom>
            <a:avLst/>
            <a:gdLst/>
            <a:ahLst/>
            <a:cxnLst/>
            <a:rect l="l" t="t" r="r" b="b"/>
            <a:pathLst>
              <a:path w="7619" h="200660">
                <a:moveTo>
                  <a:pt x="6997" y="20049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188948" y="6175628"/>
            <a:ext cx="14604" cy="200660"/>
          </a:xfrm>
          <a:custGeom>
            <a:avLst/>
            <a:gdLst/>
            <a:ahLst/>
            <a:cxnLst/>
            <a:rect l="l" t="t" r="r" b="b"/>
            <a:pathLst>
              <a:path w="14605" h="200660">
                <a:moveTo>
                  <a:pt x="13995" y="20013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206002" y="6174151"/>
            <a:ext cx="21590" cy="200025"/>
          </a:xfrm>
          <a:custGeom>
            <a:avLst/>
            <a:gdLst/>
            <a:ahLst/>
            <a:cxnLst/>
            <a:rect l="l" t="t" r="r" b="b"/>
            <a:pathLst>
              <a:path w="21590" h="200025">
                <a:moveTo>
                  <a:pt x="20967" y="19951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222982" y="6172091"/>
            <a:ext cx="27940" cy="198755"/>
          </a:xfrm>
          <a:custGeom>
            <a:avLst/>
            <a:gdLst/>
            <a:ahLst/>
            <a:cxnLst/>
            <a:rect l="l" t="t" r="r" b="b"/>
            <a:pathLst>
              <a:path w="27940" h="198754">
                <a:moveTo>
                  <a:pt x="27914" y="19862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239866" y="6169447"/>
            <a:ext cx="34925" cy="198120"/>
          </a:xfrm>
          <a:custGeom>
            <a:avLst/>
            <a:gdLst/>
            <a:ahLst/>
            <a:cxnLst/>
            <a:rect l="l" t="t" r="r" b="b"/>
            <a:pathLst>
              <a:path w="34925" h="198120">
                <a:moveTo>
                  <a:pt x="34836" y="19751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256670" y="6166209"/>
            <a:ext cx="41910" cy="196215"/>
          </a:xfrm>
          <a:custGeom>
            <a:avLst/>
            <a:gdLst/>
            <a:ahLst/>
            <a:cxnLst/>
            <a:rect l="l" t="t" r="r" b="b"/>
            <a:pathLst>
              <a:path w="41909" h="196214">
                <a:moveTo>
                  <a:pt x="41694" y="19613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273341" y="6162359"/>
            <a:ext cx="48895" cy="194945"/>
          </a:xfrm>
          <a:custGeom>
            <a:avLst/>
            <a:gdLst/>
            <a:ahLst/>
            <a:cxnLst/>
            <a:rect l="l" t="t" r="r" b="b"/>
            <a:pathLst>
              <a:path w="48894" h="194945">
                <a:moveTo>
                  <a:pt x="48513" y="19457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289869" y="6157939"/>
            <a:ext cx="55880" cy="193040"/>
          </a:xfrm>
          <a:custGeom>
            <a:avLst/>
            <a:gdLst/>
            <a:ahLst/>
            <a:cxnLst/>
            <a:rect l="l" t="t" r="r" b="b"/>
            <a:pathLst>
              <a:path w="55880" h="193039">
                <a:moveTo>
                  <a:pt x="55270" y="19274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306243" y="6152946"/>
            <a:ext cx="62230" cy="191135"/>
          </a:xfrm>
          <a:custGeom>
            <a:avLst/>
            <a:gdLst/>
            <a:ahLst/>
            <a:cxnLst/>
            <a:rect l="l" t="t" r="r" b="b"/>
            <a:pathLst>
              <a:path w="62230" h="191135">
                <a:moveTo>
                  <a:pt x="61950" y="19069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322412" y="6147382"/>
            <a:ext cx="68580" cy="188595"/>
          </a:xfrm>
          <a:custGeom>
            <a:avLst/>
            <a:gdLst/>
            <a:ahLst/>
            <a:cxnLst/>
            <a:rect l="l" t="t" r="r" b="b"/>
            <a:pathLst>
              <a:path w="68580" h="188595">
                <a:moveTo>
                  <a:pt x="68580" y="18840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338380" y="6141245"/>
            <a:ext cx="75565" cy="186055"/>
          </a:xfrm>
          <a:custGeom>
            <a:avLst/>
            <a:gdLst/>
            <a:ahLst/>
            <a:cxnLst/>
            <a:rect l="l" t="t" r="r" b="b"/>
            <a:pathLst>
              <a:path w="75565" h="186054">
                <a:moveTo>
                  <a:pt x="75120" y="185902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354134" y="6134546"/>
            <a:ext cx="81915" cy="183515"/>
          </a:xfrm>
          <a:custGeom>
            <a:avLst/>
            <a:gdLst/>
            <a:ahLst/>
            <a:cxnLst/>
            <a:rect l="l" t="t" r="r" b="b"/>
            <a:pathLst>
              <a:path w="81915" h="183514">
                <a:moveTo>
                  <a:pt x="81546" y="18318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369625" y="6127301"/>
            <a:ext cx="88265" cy="180340"/>
          </a:xfrm>
          <a:custGeom>
            <a:avLst/>
            <a:gdLst/>
            <a:ahLst/>
            <a:cxnLst/>
            <a:rect l="l" t="t" r="r" b="b"/>
            <a:pathLst>
              <a:path w="88265" h="180339">
                <a:moveTo>
                  <a:pt x="87909" y="18023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384866" y="6119531"/>
            <a:ext cx="94615" cy="177165"/>
          </a:xfrm>
          <a:custGeom>
            <a:avLst/>
            <a:gdLst/>
            <a:ahLst/>
            <a:cxnLst/>
            <a:rect l="l" t="t" r="r" b="b"/>
            <a:pathLst>
              <a:path w="94615" h="177164">
                <a:moveTo>
                  <a:pt x="94145" y="17706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399820" y="6111224"/>
            <a:ext cx="100330" cy="173990"/>
          </a:xfrm>
          <a:custGeom>
            <a:avLst/>
            <a:gdLst/>
            <a:ahLst/>
            <a:cxnLst/>
            <a:rect l="l" t="t" r="r" b="b"/>
            <a:pathLst>
              <a:path w="100330" h="173989">
                <a:moveTo>
                  <a:pt x="100279" y="17369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414476" y="6102394"/>
            <a:ext cx="106680" cy="170180"/>
          </a:xfrm>
          <a:custGeom>
            <a:avLst/>
            <a:gdLst/>
            <a:ahLst/>
            <a:cxnLst/>
            <a:rect l="l" t="t" r="r" b="b"/>
            <a:pathLst>
              <a:path w="106680" h="170179">
                <a:moveTo>
                  <a:pt x="106286" y="17010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428810" y="6093062"/>
            <a:ext cx="112395" cy="166370"/>
          </a:xfrm>
          <a:custGeom>
            <a:avLst/>
            <a:gdLst/>
            <a:ahLst/>
            <a:cxnLst/>
            <a:rect l="l" t="t" r="r" b="b"/>
            <a:pathLst>
              <a:path w="112394" h="166370">
                <a:moveTo>
                  <a:pt x="112166" y="16630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442824" y="6083242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09" h="162560">
                <a:moveTo>
                  <a:pt x="117906" y="16229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456467" y="6072946"/>
            <a:ext cx="123825" cy="158115"/>
          </a:xfrm>
          <a:custGeom>
            <a:avLst/>
            <a:gdLst/>
            <a:ahLst/>
            <a:cxnLst/>
            <a:rect l="l" t="t" r="r" b="b"/>
            <a:pathLst>
              <a:path w="123825" h="158114">
                <a:moveTo>
                  <a:pt x="123507" y="15808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469753" y="6062162"/>
            <a:ext cx="129539" cy="154305"/>
          </a:xfrm>
          <a:custGeom>
            <a:avLst/>
            <a:gdLst/>
            <a:ahLst/>
            <a:cxnLst/>
            <a:rect l="l" t="t" r="r" b="b"/>
            <a:pathLst>
              <a:path w="129540" h="154304">
                <a:moveTo>
                  <a:pt x="128968" y="15369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482658" y="6050936"/>
            <a:ext cx="134620" cy="149225"/>
          </a:xfrm>
          <a:custGeom>
            <a:avLst/>
            <a:gdLst/>
            <a:ahLst/>
            <a:cxnLst/>
            <a:rect l="l" t="t" r="r" b="b"/>
            <a:pathLst>
              <a:path w="134619" h="149225">
                <a:moveTo>
                  <a:pt x="134251" y="14909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495158" y="6039257"/>
            <a:ext cx="139700" cy="144780"/>
          </a:xfrm>
          <a:custGeom>
            <a:avLst/>
            <a:gdLst/>
            <a:ahLst/>
            <a:cxnLst/>
            <a:rect l="l" t="t" r="r" b="b"/>
            <a:pathLst>
              <a:path w="139700" h="144779">
                <a:moveTo>
                  <a:pt x="139382" y="14434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507253" y="6027163"/>
            <a:ext cx="144780" cy="139700"/>
          </a:xfrm>
          <a:custGeom>
            <a:avLst/>
            <a:gdLst/>
            <a:ahLst/>
            <a:cxnLst/>
            <a:rect l="l" t="t" r="r" b="b"/>
            <a:pathLst>
              <a:path w="144780" h="139700">
                <a:moveTo>
                  <a:pt x="144335" y="13939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518931" y="6014664"/>
            <a:ext cx="149225" cy="134620"/>
          </a:xfrm>
          <a:custGeom>
            <a:avLst/>
            <a:gdLst/>
            <a:ahLst/>
            <a:cxnLst/>
            <a:rect l="l" t="t" r="r" b="b"/>
            <a:pathLst>
              <a:path w="149225" h="134620">
                <a:moveTo>
                  <a:pt x="149097" y="13426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530156" y="6001771"/>
            <a:ext cx="154305" cy="129539"/>
          </a:xfrm>
          <a:custGeom>
            <a:avLst/>
            <a:gdLst/>
            <a:ahLst/>
            <a:cxnLst/>
            <a:rect l="l" t="t" r="r" b="b"/>
            <a:pathLst>
              <a:path w="154305" h="129539">
                <a:moveTo>
                  <a:pt x="153682" y="128955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540930" y="5988485"/>
            <a:ext cx="158115" cy="123825"/>
          </a:xfrm>
          <a:custGeom>
            <a:avLst/>
            <a:gdLst/>
            <a:ahLst/>
            <a:cxnLst/>
            <a:rect l="l" t="t" r="r" b="b"/>
            <a:pathLst>
              <a:path w="158114" h="123825">
                <a:moveTo>
                  <a:pt x="158089" y="12350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551224" y="5974816"/>
            <a:ext cx="162560" cy="118110"/>
          </a:xfrm>
          <a:custGeom>
            <a:avLst/>
            <a:gdLst/>
            <a:ahLst/>
            <a:cxnLst/>
            <a:rect l="l" t="t" r="r" b="b"/>
            <a:pathLst>
              <a:path w="162560" h="118110">
                <a:moveTo>
                  <a:pt x="162306" y="11791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561057" y="5960828"/>
            <a:ext cx="166370" cy="112395"/>
          </a:xfrm>
          <a:custGeom>
            <a:avLst/>
            <a:gdLst/>
            <a:ahLst/>
            <a:cxnLst/>
            <a:rect l="l" t="t" r="r" b="b"/>
            <a:pathLst>
              <a:path w="166369" h="112395">
                <a:moveTo>
                  <a:pt x="166293" y="11216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570389" y="5946494"/>
            <a:ext cx="170180" cy="106680"/>
          </a:xfrm>
          <a:custGeom>
            <a:avLst/>
            <a:gdLst/>
            <a:ahLst/>
            <a:cxnLst/>
            <a:rect l="l" t="t" r="r" b="b"/>
            <a:pathLst>
              <a:path w="170180" h="106679">
                <a:moveTo>
                  <a:pt x="170091" y="10628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579206" y="5931824"/>
            <a:ext cx="173990" cy="100330"/>
          </a:xfrm>
          <a:custGeom>
            <a:avLst/>
            <a:gdLst/>
            <a:ahLst/>
            <a:cxnLst/>
            <a:rect l="l" t="t" r="r" b="b"/>
            <a:pathLst>
              <a:path w="173989" h="100329">
                <a:moveTo>
                  <a:pt x="173697" y="100291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587514" y="5916870"/>
            <a:ext cx="177165" cy="94615"/>
          </a:xfrm>
          <a:custGeom>
            <a:avLst/>
            <a:gdLst/>
            <a:ahLst/>
            <a:cxnLst/>
            <a:rect l="l" t="t" r="r" b="b"/>
            <a:pathLst>
              <a:path w="177164" h="94614">
                <a:moveTo>
                  <a:pt x="177076" y="9415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595283" y="5901629"/>
            <a:ext cx="180340" cy="88265"/>
          </a:xfrm>
          <a:custGeom>
            <a:avLst/>
            <a:gdLst/>
            <a:ahLst/>
            <a:cxnLst/>
            <a:rect l="l" t="t" r="r" b="b"/>
            <a:pathLst>
              <a:path w="180339" h="88264">
                <a:moveTo>
                  <a:pt x="180251" y="87922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602529" y="5886138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4" h="81914">
                <a:moveTo>
                  <a:pt x="183197" y="81559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609227" y="5870398"/>
            <a:ext cx="186055" cy="75565"/>
          </a:xfrm>
          <a:custGeom>
            <a:avLst/>
            <a:gdLst/>
            <a:ahLst/>
            <a:cxnLst/>
            <a:rect l="l" t="t" r="r" b="b"/>
            <a:pathLst>
              <a:path w="186055" h="75564">
                <a:moveTo>
                  <a:pt x="185915" y="7510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615365" y="5854418"/>
            <a:ext cx="188595" cy="68580"/>
          </a:xfrm>
          <a:custGeom>
            <a:avLst/>
            <a:gdLst/>
            <a:ahLst/>
            <a:cxnLst/>
            <a:rect l="l" t="t" r="r" b="b"/>
            <a:pathLst>
              <a:path w="188594" h="68579">
                <a:moveTo>
                  <a:pt x="188417" y="6858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620941" y="5838248"/>
            <a:ext cx="191135" cy="62230"/>
          </a:xfrm>
          <a:custGeom>
            <a:avLst/>
            <a:gdLst/>
            <a:ahLst/>
            <a:cxnLst/>
            <a:rect l="l" t="t" r="r" b="b"/>
            <a:pathLst>
              <a:path w="191135" h="62229">
                <a:moveTo>
                  <a:pt x="190690" y="61963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625922" y="5821886"/>
            <a:ext cx="193040" cy="55880"/>
          </a:xfrm>
          <a:custGeom>
            <a:avLst/>
            <a:gdLst/>
            <a:ahLst/>
            <a:cxnLst/>
            <a:rect l="l" t="t" r="r" b="b"/>
            <a:pathLst>
              <a:path w="193039" h="55879">
                <a:moveTo>
                  <a:pt x="192747" y="5527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630342" y="5805359"/>
            <a:ext cx="194945" cy="48895"/>
          </a:xfrm>
          <a:custGeom>
            <a:avLst/>
            <a:gdLst/>
            <a:ahLst/>
            <a:cxnLst/>
            <a:rect l="l" t="t" r="r" b="b"/>
            <a:pathLst>
              <a:path w="194944" h="48895">
                <a:moveTo>
                  <a:pt x="194576" y="48501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634191" y="5788675"/>
            <a:ext cx="196215" cy="41910"/>
          </a:xfrm>
          <a:custGeom>
            <a:avLst/>
            <a:gdLst/>
            <a:ahLst/>
            <a:cxnLst/>
            <a:rect l="l" t="t" r="r" b="b"/>
            <a:pathLst>
              <a:path w="196214" h="41910">
                <a:moveTo>
                  <a:pt x="196151" y="4170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637431" y="5771884"/>
            <a:ext cx="198120" cy="34925"/>
          </a:xfrm>
          <a:custGeom>
            <a:avLst/>
            <a:gdLst/>
            <a:ahLst/>
            <a:cxnLst/>
            <a:rect l="l" t="t" r="r" b="b"/>
            <a:pathLst>
              <a:path w="198119" h="34925">
                <a:moveTo>
                  <a:pt x="197510" y="34836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640074" y="5754987"/>
            <a:ext cx="198755" cy="27940"/>
          </a:xfrm>
          <a:custGeom>
            <a:avLst/>
            <a:gdLst/>
            <a:ahLst/>
            <a:cxnLst/>
            <a:rect l="l" t="t" r="r" b="b"/>
            <a:pathLst>
              <a:path w="198755" h="27939">
                <a:moveTo>
                  <a:pt x="198640" y="27914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642134" y="5738007"/>
            <a:ext cx="200025" cy="21590"/>
          </a:xfrm>
          <a:custGeom>
            <a:avLst/>
            <a:gdLst/>
            <a:ahLst/>
            <a:cxnLst/>
            <a:rect l="l" t="t" r="r" b="b"/>
            <a:pathLst>
              <a:path w="200025" h="21589">
                <a:moveTo>
                  <a:pt x="199517" y="2096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643611" y="5720953"/>
            <a:ext cx="200660" cy="14604"/>
          </a:xfrm>
          <a:custGeom>
            <a:avLst/>
            <a:gdLst/>
            <a:ahLst/>
            <a:cxnLst/>
            <a:rect l="l" t="t" r="r" b="b"/>
            <a:pathLst>
              <a:path w="200660" h="14604">
                <a:moveTo>
                  <a:pt x="200139" y="14008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644505" y="5703891"/>
            <a:ext cx="200660" cy="7620"/>
          </a:xfrm>
          <a:custGeom>
            <a:avLst/>
            <a:gdLst/>
            <a:ahLst/>
            <a:cxnLst/>
            <a:rect l="l" t="t" r="r" b="b"/>
            <a:pathLst>
              <a:path w="200660" h="7620">
                <a:moveTo>
                  <a:pt x="200507" y="6997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644789" y="568677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200647" y="0"/>
                </a:moveTo>
                <a:lnTo>
                  <a:pt x="0" y="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644505" y="5662681"/>
            <a:ext cx="200660" cy="7620"/>
          </a:xfrm>
          <a:custGeom>
            <a:avLst/>
            <a:gdLst/>
            <a:ahLst/>
            <a:cxnLst/>
            <a:rect l="l" t="t" r="r" b="b"/>
            <a:pathLst>
              <a:path w="200660" h="7620">
                <a:moveTo>
                  <a:pt x="200507" y="0"/>
                </a:moveTo>
                <a:lnTo>
                  <a:pt x="0" y="699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643611" y="5638595"/>
            <a:ext cx="200660" cy="14604"/>
          </a:xfrm>
          <a:custGeom>
            <a:avLst/>
            <a:gdLst/>
            <a:ahLst/>
            <a:cxnLst/>
            <a:rect l="l" t="t" r="r" b="b"/>
            <a:pathLst>
              <a:path w="200660" h="14604">
                <a:moveTo>
                  <a:pt x="200139" y="0"/>
                </a:moveTo>
                <a:lnTo>
                  <a:pt x="0" y="1400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642134" y="5614583"/>
            <a:ext cx="200025" cy="21590"/>
          </a:xfrm>
          <a:custGeom>
            <a:avLst/>
            <a:gdLst/>
            <a:ahLst/>
            <a:cxnLst/>
            <a:rect l="l" t="t" r="r" b="b"/>
            <a:pathLst>
              <a:path w="200025" h="21589">
                <a:moveTo>
                  <a:pt x="199517" y="0"/>
                </a:moveTo>
                <a:lnTo>
                  <a:pt x="0" y="2096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640074" y="5590655"/>
            <a:ext cx="198755" cy="27940"/>
          </a:xfrm>
          <a:custGeom>
            <a:avLst/>
            <a:gdLst/>
            <a:ahLst/>
            <a:cxnLst/>
            <a:rect l="l" t="t" r="r" b="b"/>
            <a:pathLst>
              <a:path w="198755" h="27939">
                <a:moveTo>
                  <a:pt x="198640" y="0"/>
                </a:moveTo>
                <a:lnTo>
                  <a:pt x="0" y="2791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637431" y="5566849"/>
            <a:ext cx="198120" cy="34925"/>
          </a:xfrm>
          <a:custGeom>
            <a:avLst/>
            <a:gdLst/>
            <a:ahLst/>
            <a:cxnLst/>
            <a:rect l="l" t="t" r="r" b="b"/>
            <a:pathLst>
              <a:path w="198119" h="34925">
                <a:moveTo>
                  <a:pt x="197510" y="0"/>
                </a:moveTo>
                <a:lnTo>
                  <a:pt x="0" y="3482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634191" y="5543176"/>
            <a:ext cx="196215" cy="41910"/>
          </a:xfrm>
          <a:custGeom>
            <a:avLst/>
            <a:gdLst/>
            <a:ahLst/>
            <a:cxnLst/>
            <a:rect l="l" t="t" r="r" b="b"/>
            <a:pathLst>
              <a:path w="196214" h="41910">
                <a:moveTo>
                  <a:pt x="196151" y="0"/>
                </a:moveTo>
                <a:lnTo>
                  <a:pt x="0" y="4170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630342" y="5519698"/>
            <a:ext cx="194945" cy="48895"/>
          </a:xfrm>
          <a:custGeom>
            <a:avLst/>
            <a:gdLst/>
            <a:ahLst/>
            <a:cxnLst/>
            <a:rect l="l" t="t" r="r" b="b"/>
            <a:pathLst>
              <a:path w="194944" h="48895">
                <a:moveTo>
                  <a:pt x="194576" y="0"/>
                </a:moveTo>
                <a:lnTo>
                  <a:pt x="0" y="48501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625922" y="5496412"/>
            <a:ext cx="193040" cy="55880"/>
          </a:xfrm>
          <a:custGeom>
            <a:avLst/>
            <a:gdLst/>
            <a:ahLst/>
            <a:cxnLst/>
            <a:rect l="l" t="t" r="r" b="b"/>
            <a:pathLst>
              <a:path w="193039" h="55879">
                <a:moveTo>
                  <a:pt x="192747" y="0"/>
                </a:moveTo>
                <a:lnTo>
                  <a:pt x="0" y="5527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620941" y="5473346"/>
            <a:ext cx="191135" cy="62230"/>
          </a:xfrm>
          <a:custGeom>
            <a:avLst/>
            <a:gdLst/>
            <a:ahLst/>
            <a:cxnLst/>
            <a:rect l="l" t="t" r="r" b="b"/>
            <a:pathLst>
              <a:path w="191135" h="62229">
                <a:moveTo>
                  <a:pt x="190690" y="0"/>
                </a:moveTo>
                <a:lnTo>
                  <a:pt x="0" y="6196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615365" y="5450559"/>
            <a:ext cx="188595" cy="68580"/>
          </a:xfrm>
          <a:custGeom>
            <a:avLst/>
            <a:gdLst/>
            <a:ahLst/>
            <a:cxnLst/>
            <a:rect l="l" t="t" r="r" b="b"/>
            <a:pathLst>
              <a:path w="188594" h="68579">
                <a:moveTo>
                  <a:pt x="188417" y="0"/>
                </a:moveTo>
                <a:lnTo>
                  <a:pt x="0" y="6858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609227" y="5428052"/>
            <a:ext cx="186055" cy="75565"/>
          </a:xfrm>
          <a:custGeom>
            <a:avLst/>
            <a:gdLst/>
            <a:ahLst/>
            <a:cxnLst/>
            <a:rect l="l" t="t" r="r" b="b"/>
            <a:pathLst>
              <a:path w="186055" h="75564">
                <a:moveTo>
                  <a:pt x="185915" y="0"/>
                </a:moveTo>
                <a:lnTo>
                  <a:pt x="0" y="7510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602529" y="5405859"/>
            <a:ext cx="183515" cy="81915"/>
          </a:xfrm>
          <a:custGeom>
            <a:avLst/>
            <a:gdLst/>
            <a:ahLst/>
            <a:cxnLst/>
            <a:rect l="l" t="t" r="r" b="b"/>
            <a:pathLst>
              <a:path w="183514" h="81914">
                <a:moveTo>
                  <a:pt x="183197" y="0"/>
                </a:moveTo>
                <a:lnTo>
                  <a:pt x="0" y="81572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595283" y="5384006"/>
            <a:ext cx="180340" cy="88265"/>
          </a:xfrm>
          <a:custGeom>
            <a:avLst/>
            <a:gdLst/>
            <a:ahLst/>
            <a:cxnLst/>
            <a:rect l="l" t="t" r="r" b="b"/>
            <a:pathLst>
              <a:path w="180339" h="88264">
                <a:moveTo>
                  <a:pt x="180251" y="0"/>
                </a:moveTo>
                <a:lnTo>
                  <a:pt x="0" y="87922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587526" y="5362529"/>
            <a:ext cx="177165" cy="94615"/>
          </a:xfrm>
          <a:custGeom>
            <a:avLst/>
            <a:gdLst/>
            <a:ahLst/>
            <a:cxnLst/>
            <a:rect l="l" t="t" r="r" b="b"/>
            <a:pathLst>
              <a:path w="177164" h="94614">
                <a:moveTo>
                  <a:pt x="177063" y="0"/>
                </a:moveTo>
                <a:lnTo>
                  <a:pt x="0" y="9415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579206" y="5341440"/>
            <a:ext cx="173990" cy="100330"/>
          </a:xfrm>
          <a:custGeom>
            <a:avLst/>
            <a:gdLst/>
            <a:ahLst/>
            <a:cxnLst/>
            <a:rect l="l" t="t" r="r" b="b"/>
            <a:pathLst>
              <a:path w="173989" h="100329">
                <a:moveTo>
                  <a:pt x="173697" y="0"/>
                </a:moveTo>
                <a:lnTo>
                  <a:pt x="0" y="100291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570389" y="5320777"/>
            <a:ext cx="170180" cy="106680"/>
          </a:xfrm>
          <a:custGeom>
            <a:avLst/>
            <a:gdLst/>
            <a:ahLst/>
            <a:cxnLst/>
            <a:rect l="l" t="t" r="r" b="b"/>
            <a:pathLst>
              <a:path w="170180" h="106679">
                <a:moveTo>
                  <a:pt x="170091" y="0"/>
                </a:moveTo>
                <a:lnTo>
                  <a:pt x="0" y="10628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561057" y="5300563"/>
            <a:ext cx="166370" cy="112395"/>
          </a:xfrm>
          <a:custGeom>
            <a:avLst/>
            <a:gdLst/>
            <a:ahLst/>
            <a:cxnLst/>
            <a:rect l="l" t="t" r="r" b="b"/>
            <a:pathLst>
              <a:path w="166369" h="112395">
                <a:moveTo>
                  <a:pt x="166293" y="0"/>
                </a:moveTo>
                <a:lnTo>
                  <a:pt x="0" y="11216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551224" y="5280821"/>
            <a:ext cx="162560" cy="118110"/>
          </a:xfrm>
          <a:custGeom>
            <a:avLst/>
            <a:gdLst/>
            <a:ahLst/>
            <a:cxnLst/>
            <a:rect l="l" t="t" r="r" b="b"/>
            <a:pathLst>
              <a:path w="162560" h="118110">
                <a:moveTo>
                  <a:pt x="162306" y="0"/>
                </a:moveTo>
                <a:lnTo>
                  <a:pt x="0" y="117919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540930" y="5261565"/>
            <a:ext cx="158115" cy="123825"/>
          </a:xfrm>
          <a:custGeom>
            <a:avLst/>
            <a:gdLst/>
            <a:ahLst/>
            <a:cxnLst/>
            <a:rect l="l" t="t" r="r" b="b"/>
            <a:pathLst>
              <a:path w="158114" h="123825">
                <a:moveTo>
                  <a:pt x="158089" y="0"/>
                </a:moveTo>
                <a:lnTo>
                  <a:pt x="0" y="12350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530156" y="5242830"/>
            <a:ext cx="154305" cy="129539"/>
          </a:xfrm>
          <a:custGeom>
            <a:avLst/>
            <a:gdLst/>
            <a:ahLst/>
            <a:cxnLst/>
            <a:rect l="l" t="t" r="r" b="b"/>
            <a:pathLst>
              <a:path w="154305" h="129539">
                <a:moveTo>
                  <a:pt x="153682" y="0"/>
                </a:moveTo>
                <a:lnTo>
                  <a:pt x="0" y="12895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1518931" y="5224630"/>
            <a:ext cx="149225" cy="134620"/>
          </a:xfrm>
          <a:custGeom>
            <a:avLst/>
            <a:gdLst/>
            <a:ahLst/>
            <a:cxnLst/>
            <a:rect l="l" t="t" r="r" b="b"/>
            <a:pathLst>
              <a:path w="149225" h="134620">
                <a:moveTo>
                  <a:pt x="149097" y="0"/>
                </a:moveTo>
                <a:lnTo>
                  <a:pt x="0" y="13426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1507253" y="5206999"/>
            <a:ext cx="144780" cy="139700"/>
          </a:xfrm>
          <a:custGeom>
            <a:avLst/>
            <a:gdLst/>
            <a:ahLst/>
            <a:cxnLst/>
            <a:rect l="l" t="t" r="r" b="b"/>
            <a:pathLst>
              <a:path w="144780" h="139700">
                <a:moveTo>
                  <a:pt x="144335" y="0"/>
                </a:moveTo>
                <a:lnTo>
                  <a:pt x="0" y="13939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495158" y="5189964"/>
            <a:ext cx="139700" cy="144780"/>
          </a:xfrm>
          <a:custGeom>
            <a:avLst/>
            <a:gdLst/>
            <a:ahLst/>
            <a:cxnLst/>
            <a:rect l="l" t="t" r="r" b="b"/>
            <a:pathLst>
              <a:path w="139700" h="144779">
                <a:moveTo>
                  <a:pt x="139382" y="0"/>
                </a:moveTo>
                <a:lnTo>
                  <a:pt x="0" y="14433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482658" y="5173522"/>
            <a:ext cx="134620" cy="149225"/>
          </a:xfrm>
          <a:custGeom>
            <a:avLst/>
            <a:gdLst/>
            <a:ahLst/>
            <a:cxnLst/>
            <a:rect l="l" t="t" r="r" b="b"/>
            <a:pathLst>
              <a:path w="134619" h="149225">
                <a:moveTo>
                  <a:pt x="134251" y="0"/>
                </a:moveTo>
                <a:lnTo>
                  <a:pt x="0" y="14909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469753" y="5157699"/>
            <a:ext cx="129539" cy="154305"/>
          </a:xfrm>
          <a:custGeom>
            <a:avLst/>
            <a:gdLst/>
            <a:ahLst/>
            <a:cxnLst/>
            <a:rect l="l" t="t" r="r" b="b"/>
            <a:pathLst>
              <a:path w="129540" h="154304">
                <a:moveTo>
                  <a:pt x="128968" y="0"/>
                </a:moveTo>
                <a:lnTo>
                  <a:pt x="0" y="15369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1456467" y="5142520"/>
            <a:ext cx="123825" cy="158115"/>
          </a:xfrm>
          <a:custGeom>
            <a:avLst/>
            <a:gdLst/>
            <a:ahLst/>
            <a:cxnLst/>
            <a:rect l="l" t="t" r="r" b="b"/>
            <a:pathLst>
              <a:path w="123825" h="158114">
                <a:moveTo>
                  <a:pt x="123507" y="0"/>
                </a:moveTo>
                <a:lnTo>
                  <a:pt x="0" y="158089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1442824" y="5128021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09" h="162560">
                <a:moveTo>
                  <a:pt x="117906" y="0"/>
                </a:moveTo>
                <a:lnTo>
                  <a:pt x="0" y="16229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428810" y="5114188"/>
            <a:ext cx="112395" cy="166370"/>
          </a:xfrm>
          <a:custGeom>
            <a:avLst/>
            <a:gdLst/>
            <a:ahLst/>
            <a:cxnLst/>
            <a:rect l="l" t="t" r="r" b="b"/>
            <a:pathLst>
              <a:path w="112394" h="166370">
                <a:moveTo>
                  <a:pt x="112166" y="0"/>
                </a:moveTo>
                <a:lnTo>
                  <a:pt x="0" y="16630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414476" y="5101060"/>
            <a:ext cx="106680" cy="170180"/>
          </a:xfrm>
          <a:custGeom>
            <a:avLst/>
            <a:gdLst/>
            <a:ahLst/>
            <a:cxnLst/>
            <a:rect l="l" t="t" r="r" b="b"/>
            <a:pathLst>
              <a:path w="106680" h="170179">
                <a:moveTo>
                  <a:pt x="106286" y="0"/>
                </a:moveTo>
                <a:lnTo>
                  <a:pt x="0" y="17010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399820" y="5088647"/>
            <a:ext cx="100330" cy="173990"/>
          </a:xfrm>
          <a:custGeom>
            <a:avLst/>
            <a:gdLst/>
            <a:ahLst/>
            <a:cxnLst/>
            <a:rect l="l" t="t" r="r" b="b"/>
            <a:pathLst>
              <a:path w="100330" h="173989">
                <a:moveTo>
                  <a:pt x="100279" y="0"/>
                </a:moveTo>
                <a:lnTo>
                  <a:pt x="0" y="173685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384866" y="5076962"/>
            <a:ext cx="94615" cy="177165"/>
          </a:xfrm>
          <a:custGeom>
            <a:avLst/>
            <a:gdLst/>
            <a:ahLst/>
            <a:cxnLst/>
            <a:rect l="l" t="t" r="r" b="b"/>
            <a:pathLst>
              <a:path w="94615" h="177164">
                <a:moveTo>
                  <a:pt x="94145" y="0"/>
                </a:moveTo>
                <a:lnTo>
                  <a:pt x="0" y="177063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369625" y="5066018"/>
            <a:ext cx="88265" cy="180340"/>
          </a:xfrm>
          <a:custGeom>
            <a:avLst/>
            <a:gdLst/>
            <a:ahLst/>
            <a:cxnLst/>
            <a:rect l="l" t="t" r="r" b="b"/>
            <a:pathLst>
              <a:path w="88265" h="180339">
                <a:moveTo>
                  <a:pt x="87909" y="0"/>
                </a:moveTo>
                <a:lnTo>
                  <a:pt x="0" y="18023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354134" y="5055825"/>
            <a:ext cx="81915" cy="183515"/>
          </a:xfrm>
          <a:custGeom>
            <a:avLst/>
            <a:gdLst/>
            <a:ahLst/>
            <a:cxnLst/>
            <a:rect l="l" t="t" r="r" b="b"/>
            <a:pathLst>
              <a:path w="81915" h="183514">
                <a:moveTo>
                  <a:pt x="81546" y="0"/>
                </a:moveTo>
                <a:lnTo>
                  <a:pt x="0" y="18318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1338380" y="5046409"/>
            <a:ext cx="75565" cy="186055"/>
          </a:xfrm>
          <a:custGeom>
            <a:avLst/>
            <a:gdLst/>
            <a:ahLst/>
            <a:cxnLst/>
            <a:rect l="l" t="t" r="r" b="b"/>
            <a:pathLst>
              <a:path w="75565" h="186054">
                <a:moveTo>
                  <a:pt x="75120" y="0"/>
                </a:moveTo>
                <a:lnTo>
                  <a:pt x="0" y="185902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1322412" y="5037771"/>
            <a:ext cx="68580" cy="188595"/>
          </a:xfrm>
          <a:custGeom>
            <a:avLst/>
            <a:gdLst/>
            <a:ahLst/>
            <a:cxnLst/>
            <a:rect l="l" t="t" r="r" b="b"/>
            <a:pathLst>
              <a:path w="68580" h="188595">
                <a:moveTo>
                  <a:pt x="68580" y="0"/>
                </a:moveTo>
                <a:lnTo>
                  <a:pt x="0" y="18840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1306243" y="5029920"/>
            <a:ext cx="62230" cy="191135"/>
          </a:xfrm>
          <a:custGeom>
            <a:avLst/>
            <a:gdLst/>
            <a:ahLst/>
            <a:cxnLst/>
            <a:rect l="l" t="t" r="r" b="b"/>
            <a:pathLst>
              <a:path w="62230" h="191135">
                <a:moveTo>
                  <a:pt x="61950" y="0"/>
                </a:moveTo>
                <a:lnTo>
                  <a:pt x="0" y="19069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289869" y="5022870"/>
            <a:ext cx="55880" cy="193040"/>
          </a:xfrm>
          <a:custGeom>
            <a:avLst/>
            <a:gdLst/>
            <a:ahLst/>
            <a:cxnLst/>
            <a:rect l="l" t="t" r="r" b="b"/>
            <a:pathLst>
              <a:path w="55880" h="193039">
                <a:moveTo>
                  <a:pt x="55270" y="0"/>
                </a:moveTo>
                <a:lnTo>
                  <a:pt x="0" y="192747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273341" y="5016621"/>
            <a:ext cx="48895" cy="194945"/>
          </a:xfrm>
          <a:custGeom>
            <a:avLst/>
            <a:gdLst/>
            <a:ahLst/>
            <a:cxnLst/>
            <a:rect l="l" t="t" r="r" b="b"/>
            <a:pathLst>
              <a:path w="48894" h="194945">
                <a:moveTo>
                  <a:pt x="48513" y="0"/>
                </a:moveTo>
                <a:lnTo>
                  <a:pt x="0" y="194576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256670" y="5011210"/>
            <a:ext cx="41910" cy="196215"/>
          </a:xfrm>
          <a:custGeom>
            <a:avLst/>
            <a:gdLst/>
            <a:ahLst/>
            <a:cxnLst/>
            <a:rect l="l" t="t" r="r" b="b"/>
            <a:pathLst>
              <a:path w="41909" h="196214">
                <a:moveTo>
                  <a:pt x="41694" y="0"/>
                </a:moveTo>
                <a:lnTo>
                  <a:pt x="0" y="19613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239866" y="5006599"/>
            <a:ext cx="34925" cy="198120"/>
          </a:xfrm>
          <a:custGeom>
            <a:avLst/>
            <a:gdLst/>
            <a:ahLst/>
            <a:cxnLst/>
            <a:rect l="l" t="t" r="r" b="b"/>
            <a:pathLst>
              <a:path w="34925" h="198120">
                <a:moveTo>
                  <a:pt x="34836" y="0"/>
                </a:moveTo>
                <a:lnTo>
                  <a:pt x="0" y="197510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1222982" y="5002837"/>
            <a:ext cx="27940" cy="198755"/>
          </a:xfrm>
          <a:custGeom>
            <a:avLst/>
            <a:gdLst/>
            <a:ahLst/>
            <a:cxnLst/>
            <a:rect l="l" t="t" r="r" b="b"/>
            <a:pathLst>
              <a:path w="27940" h="198754">
                <a:moveTo>
                  <a:pt x="27914" y="0"/>
                </a:moveTo>
                <a:lnTo>
                  <a:pt x="0" y="198628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1206002" y="4999901"/>
            <a:ext cx="21590" cy="200025"/>
          </a:xfrm>
          <a:custGeom>
            <a:avLst/>
            <a:gdLst/>
            <a:ahLst/>
            <a:cxnLst/>
            <a:rect l="l" t="t" r="r" b="b"/>
            <a:pathLst>
              <a:path w="21590" h="200025">
                <a:moveTo>
                  <a:pt x="20967" y="0"/>
                </a:moveTo>
                <a:lnTo>
                  <a:pt x="0" y="19950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1188948" y="4997790"/>
            <a:ext cx="14604" cy="200660"/>
          </a:xfrm>
          <a:custGeom>
            <a:avLst/>
            <a:gdLst/>
            <a:ahLst/>
            <a:cxnLst/>
            <a:rect l="l" t="t" r="r" b="b"/>
            <a:pathLst>
              <a:path w="14605" h="200660">
                <a:moveTo>
                  <a:pt x="13995" y="0"/>
                </a:moveTo>
                <a:lnTo>
                  <a:pt x="0" y="200139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1171873" y="4996540"/>
            <a:ext cx="7620" cy="200660"/>
          </a:xfrm>
          <a:custGeom>
            <a:avLst/>
            <a:gdLst/>
            <a:ahLst/>
            <a:cxnLst/>
            <a:rect l="l" t="t" r="r" b="b"/>
            <a:pathLst>
              <a:path w="7619" h="200660">
                <a:moveTo>
                  <a:pt x="6997" y="0"/>
                </a:moveTo>
                <a:lnTo>
                  <a:pt x="0" y="200494"/>
                </a:lnTo>
              </a:path>
            </a:pathLst>
          </a:custGeom>
          <a:ln w="4851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3523670" y="502888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205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3469349" y="5029851"/>
            <a:ext cx="15875" cy="452120"/>
          </a:xfrm>
          <a:custGeom>
            <a:avLst/>
            <a:gdLst/>
            <a:ahLst/>
            <a:cxnLst/>
            <a:rect l="l" t="t" r="r" b="b"/>
            <a:pathLst>
              <a:path w="15875" h="452120">
                <a:moveTo>
                  <a:pt x="15773" y="451751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3415109" y="5032659"/>
            <a:ext cx="31750" cy="451484"/>
          </a:xfrm>
          <a:custGeom>
            <a:avLst/>
            <a:gdLst/>
            <a:ahLst/>
            <a:cxnLst/>
            <a:rect l="l" t="t" r="r" b="b"/>
            <a:pathLst>
              <a:path w="31750" h="451485">
                <a:moveTo>
                  <a:pt x="31546" y="450938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3361000" y="5037416"/>
            <a:ext cx="47625" cy="449580"/>
          </a:xfrm>
          <a:custGeom>
            <a:avLst/>
            <a:gdLst/>
            <a:ahLst/>
            <a:cxnLst/>
            <a:rect l="l" t="t" r="r" b="b"/>
            <a:pathLst>
              <a:path w="47625" h="449579">
                <a:moveTo>
                  <a:pt x="47244" y="44951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3307091" y="5044033"/>
            <a:ext cx="63500" cy="447675"/>
          </a:xfrm>
          <a:custGeom>
            <a:avLst/>
            <a:gdLst/>
            <a:ahLst/>
            <a:cxnLst/>
            <a:rect l="l" t="t" r="r" b="b"/>
            <a:pathLst>
              <a:path w="63500" h="447675">
                <a:moveTo>
                  <a:pt x="62877" y="447548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3253424" y="5052508"/>
            <a:ext cx="78740" cy="445134"/>
          </a:xfrm>
          <a:custGeom>
            <a:avLst/>
            <a:gdLst/>
            <a:ahLst/>
            <a:cxnLst/>
            <a:rect l="l" t="t" r="r" b="b"/>
            <a:pathLst>
              <a:path w="78739" h="445135">
                <a:moveTo>
                  <a:pt x="78460" y="44503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3200106" y="5062905"/>
            <a:ext cx="93980" cy="441959"/>
          </a:xfrm>
          <a:custGeom>
            <a:avLst/>
            <a:gdLst/>
            <a:ahLst/>
            <a:cxnLst/>
            <a:rect l="l" t="t" r="r" b="b"/>
            <a:pathLst>
              <a:path w="93979" h="441960">
                <a:moveTo>
                  <a:pt x="93941" y="441934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3147188" y="5075090"/>
            <a:ext cx="109855" cy="438784"/>
          </a:xfrm>
          <a:custGeom>
            <a:avLst/>
            <a:gdLst/>
            <a:ahLst/>
            <a:cxnLst/>
            <a:rect l="l" t="t" r="r" b="b"/>
            <a:pathLst>
              <a:path w="109854" h="438785">
                <a:moveTo>
                  <a:pt x="109296" y="43841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3094711" y="5089169"/>
            <a:ext cx="125095" cy="434340"/>
          </a:xfrm>
          <a:custGeom>
            <a:avLst/>
            <a:gdLst/>
            <a:ahLst/>
            <a:cxnLst/>
            <a:rect l="l" t="t" r="r" b="b"/>
            <a:pathLst>
              <a:path w="125094" h="434339">
                <a:moveTo>
                  <a:pt x="124536" y="434289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3042770" y="5105054"/>
            <a:ext cx="139700" cy="429895"/>
          </a:xfrm>
          <a:custGeom>
            <a:avLst/>
            <a:gdLst/>
            <a:ahLst/>
            <a:cxnLst/>
            <a:rect l="l" t="t" r="r" b="b"/>
            <a:pathLst>
              <a:path w="139700" h="429895">
                <a:moveTo>
                  <a:pt x="139598" y="429641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2991403" y="5122746"/>
            <a:ext cx="154940" cy="424815"/>
          </a:xfrm>
          <a:custGeom>
            <a:avLst/>
            <a:gdLst/>
            <a:ahLst/>
            <a:cxnLst/>
            <a:rect l="l" t="t" r="r" b="b"/>
            <a:pathLst>
              <a:path w="154939" h="424814">
                <a:moveTo>
                  <a:pt x="154520" y="42449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2940691" y="5142218"/>
            <a:ext cx="169545" cy="419100"/>
          </a:xfrm>
          <a:custGeom>
            <a:avLst/>
            <a:gdLst/>
            <a:ahLst/>
            <a:cxnLst/>
            <a:rect l="l" t="t" r="r" b="b"/>
            <a:pathLst>
              <a:path w="169544" h="419100">
                <a:moveTo>
                  <a:pt x="169227" y="418858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2890691" y="5163431"/>
            <a:ext cx="184150" cy="412750"/>
          </a:xfrm>
          <a:custGeom>
            <a:avLst/>
            <a:gdLst/>
            <a:ahLst/>
            <a:cxnLst/>
            <a:rect l="l" t="t" r="r" b="b"/>
            <a:pathLst>
              <a:path w="184150" h="412750">
                <a:moveTo>
                  <a:pt x="183769" y="41273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2841478" y="5186395"/>
            <a:ext cx="198120" cy="406400"/>
          </a:xfrm>
          <a:custGeom>
            <a:avLst/>
            <a:gdLst/>
            <a:ahLst/>
            <a:cxnLst/>
            <a:rect l="l" t="t" r="r" b="b"/>
            <a:pathLst>
              <a:path w="198119" h="406400">
                <a:moveTo>
                  <a:pt x="198069" y="406095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2793056" y="5211057"/>
            <a:ext cx="212725" cy="399415"/>
          </a:xfrm>
          <a:custGeom>
            <a:avLst/>
            <a:gdLst/>
            <a:ahLst/>
            <a:cxnLst/>
            <a:rect l="l" t="t" r="r" b="b"/>
            <a:pathLst>
              <a:path w="212725" h="399414">
                <a:moveTo>
                  <a:pt x="212153" y="39895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2745569" y="5237376"/>
            <a:ext cx="226060" cy="391795"/>
          </a:xfrm>
          <a:custGeom>
            <a:avLst/>
            <a:gdLst/>
            <a:ahLst/>
            <a:cxnLst/>
            <a:rect l="l" t="t" r="r" b="b"/>
            <a:pathLst>
              <a:path w="226060" h="391795">
                <a:moveTo>
                  <a:pt x="225958" y="39133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2699005" y="5265344"/>
            <a:ext cx="240029" cy="383540"/>
          </a:xfrm>
          <a:custGeom>
            <a:avLst/>
            <a:gdLst/>
            <a:ahLst/>
            <a:cxnLst/>
            <a:rect l="l" t="t" r="r" b="b"/>
            <a:pathLst>
              <a:path w="240030" h="383539">
                <a:moveTo>
                  <a:pt x="239496" y="38327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2653456" y="5294928"/>
            <a:ext cx="252729" cy="375285"/>
          </a:xfrm>
          <a:custGeom>
            <a:avLst/>
            <a:gdLst/>
            <a:ahLst/>
            <a:cxnLst/>
            <a:rect l="l" t="t" r="r" b="b"/>
            <a:pathLst>
              <a:path w="252730" h="375285">
                <a:moveTo>
                  <a:pt x="252730" y="37471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2608953" y="5326100"/>
            <a:ext cx="266065" cy="365760"/>
          </a:xfrm>
          <a:custGeom>
            <a:avLst/>
            <a:gdLst/>
            <a:ahLst/>
            <a:cxnLst/>
            <a:rect l="l" t="t" r="r" b="b"/>
            <a:pathLst>
              <a:path w="266064" h="365760">
                <a:moveTo>
                  <a:pt x="265684" y="365658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2565572" y="5358762"/>
            <a:ext cx="278765" cy="356235"/>
          </a:xfrm>
          <a:custGeom>
            <a:avLst/>
            <a:gdLst/>
            <a:ahLst/>
            <a:cxnLst/>
            <a:rect l="l" t="t" r="r" b="b"/>
            <a:pathLst>
              <a:path w="278764" h="356235">
                <a:moveTo>
                  <a:pt x="278307" y="356234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2523355" y="5392971"/>
            <a:ext cx="290830" cy="346710"/>
          </a:xfrm>
          <a:custGeom>
            <a:avLst/>
            <a:gdLst/>
            <a:ahLst/>
            <a:cxnLst/>
            <a:rect l="l" t="t" r="r" b="b"/>
            <a:pathLst>
              <a:path w="290830" h="346710">
                <a:moveTo>
                  <a:pt x="290588" y="34630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2482368" y="5428622"/>
            <a:ext cx="302895" cy="336550"/>
          </a:xfrm>
          <a:custGeom>
            <a:avLst/>
            <a:gdLst/>
            <a:ahLst/>
            <a:cxnLst/>
            <a:rect l="l" t="t" r="r" b="b"/>
            <a:pathLst>
              <a:path w="302894" h="336550">
                <a:moveTo>
                  <a:pt x="302513" y="33594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2442625" y="5465667"/>
            <a:ext cx="314325" cy="325755"/>
          </a:xfrm>
          <a:custGeom>
            <a:avLst/>
            <a:gdLst/>
            <a:ahLst/>
            <a:cxnLst/>
            <a:rect l="l" t="t" r="r" b="b"/>
            <a:pathLst>
              <a:path w="314325" h="325754">
                <a:moveTo>
                  <a:pt x="314070" y="32519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2404243" y="5504050"/>
            <a:ext cx="325755" cy="314325"/>
          </a:xfrm>
          <a:custGeom>
            <a:avLst/>
            <a:gdLst/>
            <a:ahLst/>
            <a:cxnLst/>
            <a:rect l="l" t="t" r="r" b="b"/>
            <a:pathLst>
              <a:path w="325755" h="314325">
                <a:moveTo>
                  <a:pt x="325196" y="314071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2367198" y="5543767"/>
            <a:ext cx="336550" cy="302895"/>
          </a:xfrm>
          <a:custGeom>
            <a:avLst/>
            <a:gdLst/>
            <a:ahLst/>
            <a:cxnLst/>
            <a:rect l="l" t="t" r="r" b="b"/>
            <a:pathLst>
              <a:path w="336550" h="302895">
                <a:moveTo>
                  <a:pt x="335940" y="30251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2331545" y="5584779"/>
            <a:ext cx="346710" cy="290830"/>
          </a:xfrm>
          <a:custGeom>
            <a:avLst/>
            <a:gdLst/>
            <a:ahLst/>
            <a:cxnLst/>
            <a:rect l="l" t="t" r="r" b="b"/>
            <a:pathLst>
              <a:path w="346710" h="290829">
                <a:moveTo>
                  <a:pt x="346303" y="29056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2297365" y="5626996"/>
            <a:ext cx="356235" cy="278765"/>
          </a:xfrm>
          <a:custGeom>
            <a:avLst/>
            <a:gdLst/>
            <a:ahLst/>
            <a:cxnLst/>
            <a:rect l="l" t="t" r="r" b="b"/>
            <a:pathLst>
              <a:path w="356235" h="278764">
                <a:moveTo>
                  <a:pt x="356235" y="278282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2264675" y="5670378"/>
            <a:ext cx="365760" cy="266065"/>
          </a:xfrm>
          <a:custGeom>
            <a:avLst/>
            <a:gdLst/>
            <a:ahLst/>
            <a:cxnLst/>
            <a:rect l="l" t="t" r="r" b="b"/>
            <a:pathLst>
              <a:path w="365760" h="266064">
                <a:moveTo>
                  <a:pt x="365658" y="26568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2233503" y="5714853"/>
            <a:ext cx="375285" cy="252729"/>
          </a:xfrm>
          <a:custGeom>
            <a:avLst/>
            <a:gdLst/>
            <a:ahLst/>
            <a:cxnLst/>
            <a:rect l="l" t="t" r="r" b="b"/>
            <a:pathLst>
              <a:path w="375285" h="252729">
                <a:moveTo>
                  <a:pt x="374713" y="25273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2203919" y="5760402"/>
            <a:ext cx="383540" cy="240029"/>
          </a:xfrm>
          <a:custGeom>
            <a:avLst/>
            <a:gdLst/>
            <a:ahLst/>
            <a:cxnLst/>
            <a:rect l="l" t="t" r="r" b="b"/>
            <a:pathLst>
              <a:path w="383539" h="240029">
                <a:moveTo>
                  <a:pt x="383273" y="23949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2175954" y="5806968"/>
            <a:ext cx="391795" cy="226060"/>
          </a:xfrm>
          <a:custGeom>
            <a:avLst/>
            <a:gdLst/>
            <a:ahLst/>
            <a:cxnLst/>
            <a:rect l="l" t="t" r="r" b="b"/>
            <a:pathLst>
              <a:path w="391794" h="226060">
                <a:moveTo>
                  <a:pt x="391363" y="22598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2149633" y="5854481"/>
            <a:ext cx="399415" cy="212725"/>
          </a:xfrm>
          <a:custGeom>
            <a:avLst/>
            <a:gdLst/>
            <a:ahLst/>
            <a:cxnLst/>
            <a:rect l="l" t="t" r="r" b="b"/>
            <a:pathLst>
              <a:path w="399414" h="212725">
                <a:moveTo>
                  <a:pt x="398983" y="21215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2124972" y="5902878"/>
            <a:ext cx="406400" cy="198120"/>
          </a:xfrm>
          <a:custGeom>
            <a:avLst/>
            <a:gdLst/>
            <a:ahLst/>
            <a:cxnLst/>
            <a:rect l="l" t="t" r="r" b="b"/>
            <a:pathLst>
              <a:path w="406400" h="198120">
                <a:moveTo>
                  <a:pt x="406120" y="198094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2102008" y="5952115"/>
            <a:ext cx="413384" cy="184150"/>
          </a:xfrm>
          <a:custGeom>
            <a:avLst/>
            <a:gdLst/>
            <a:ahLst/>
            <a:cxnLst/>
            <a:rect l="l" t="t" r="r" b="b"/>
            <a:pathLst>
              <a:path w="413385" h="184150">
                <a:moveTo>
                  <a:pt x="412762" y="183769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2080783" y="6002116"/>
            <a:ext cx="419100" cy="169545"/>
          </a:xfrm>
          <a:custGeom>
            <a:avLst/>
            <a:gdLst/>
            <a:ahLst/>
            <a:cxnLst/>
            <a:rect l="l" t="t" r="r" b="b"/>
            <a:pathLst>
              <a:path w="419100" h="169545">
                <a:moveTo>
                  <a:pt x="418896" y="16922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2061322" y="6052828"/>
            <a:ext cx="424815" cy="154940"/>
          </a:xfrm>
          <a:custGeom>
            <a:avLst/>
            <a:gdLst/>
            <a:ahLst/>
            <a:cxnLst/>
            <a:rect l="l" t="t" r="r" b="b"/>
            <a:pathLst>
              <a:path w="424814" h="154939">
                <a:moveTo>
                  <a:pt x="424522" y="15452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2043631" y="6104168"/>
            <a:ext cx="429895" cy="139700"/>
          </a:xfrm>
          <a:custGeom>
            <a:avLst/>
            <a:gdLst/>
            <a:ahLst/>
            <a:cxnLst/>
            <a:rect l="l" t="t" r="r" b="b"/>
            <a:pathLst>
              <a:path w="429894" h="139700">
                <a:moveTo>
                  <a:pt x="429666" y="13962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2027746" y="6156136"/>
            <a:ext cx="434340" cy="125095"/>
          </a:xfrm>
          <a:custGeom>
            <a:avLst/>
            <a:gdLst/>
            <a:ahLst/>
            <a:cxnLst/>
            <a:rect l="l" t="t" r="r" b="b"/>
            <a:pathLst>
              <a:path w="434339" h="125095">
                <a:moveTo>
                  <a:pt x="434314" y="12453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2013704" y="6208610"/>
            <a:ext cx="438784" cy="109855"/>
          </a:xfrm>
          <a:custGeom>
            <a:avLst/>
            <a:gdLst/>
            <a:ahLst/>
            <a:cxnLst/>
            <a:rect l="l" t="t" r="r" b="b"/>
            <a:pathLst>
              <a:path w="438785" h="109854">
                <a:moveTo>
                  <a:pt x="438378" y="10927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2001483" y="6261506"/>
            <a:ext cx="441959" cy="93980"/>
          </a:xfrm>
          <a:custGeom>
            <a:avLst/>
            <a:gdLst/>
            <a:ahLst/>
            <a:cxnLst/>
            <a:rect l="l" t="t" r="r" b="b"/>
            <a:pathLst>
              <a:path w="441960" h="93979">
                <a:moveTo>
                  <a:pt x="441959" y="9396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1991109" y="6314850"/>
            <a:ext cx="445134" cy="78740"/>
          </a:xfrm>
          <a:custGeom>
            <a:avLst/>
            <a:gdLst/>
            <a:ahLst/>
            <a:cxnLst/>
            <a:rect l="l" t="t" r="r" b="b"/>
            <a:pathLst>
              <a:path w="445135" h="78739">
                <a:moveTo>
                  <a:pt x="445033" y="7846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1982646" y="6368489"/>
            <a:ext cx="447675" cy="63500"/>
          </a:xfrm>
          <a:custGeom>
            <a:avLst/>
            <a:gdLst/>
            <a:ahLst/>
            <a:cxnLst/>
            <a:rect l="l" t="t" r="r" b="b"/>
            <a:pathLst>
              <a:path w="447675" h="63500">
                <a:moveTo>
                  <a:pt x="447509" y="6287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1975992" y="6422397"/>
            <a:ext cx="449580" cy="47625"/>
          </a:xfrm>
          <a:custGeom>
            <a:avLst/>
            <a:gdLst/>
            <a:ahLst/>
            <a:cxnLst/>
            <a:rect l="l" t="t" r="r" b="b"/>
            <a:pathLst>
              <a:path w="449580" h="47625">
                <a:moveTo>
                  <a:pt x="449516" y="4724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1971262" y="6476507"/>
            <a:ext cx="451484" cy="31750"/>
          </a:xfrm>
          <a:custGeom>
            <a:avLst/>
            <a:gdLst/>
            <a:ahLst/>
            <a:cxnLst/>
            <a:rect l="l" t="t" r="r" b="b"/>
            <a:pathLst>
              <a:path w="451485" h="31750">
                <a:moveTo>
                  <a:pt x="450938" y="3154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1968427" y="6530774"/>
            <a:ext cx="452120" cy="15875"/>
          </a:xfrm>
          <a:custGeom>
            <a:avLst/>
            <a:gdLst/>
            <a:ahLst/>
            <a:cxnLst/>
            <a:rect l="l" t="t" r="r" b="b"/>
            <a:pathLst>
              <a:path w="452119" h="15875">
                <a:moveTo>
                  <a:pt x="451777" y="1577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1967467" y="6585067"/>
            <a:ext cx="452120" cy="0"/>
          </a:xfrm>
          <a:custGeom>
            <a:avLst/>
            <a:gdLst/>
            <a:ahLst/>
            <a:cxnLst/>
            <a:rect l="l" t="t" r="r" b="b"/>
            <a:pathLst>
              <a:path w="452119">
                <a:moveTo>
                  <a:pt x="452081" y="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1968427" y="6623616"/>
            <a:ext cx="452120" cy="15875"/>
          </a:xfrm>
          <a:custGeom>
            <a:avLst/>
            <a:gdLst/>
            <a:ahLst/>
            <a:cxnLst/>
            <a:rect l="l" t="t" r="r" b="b"/>
            <a:pathLst>
              <a:path w="452119" h="15875">
                <a:moveTo>
                  <a:pt x="451777" y="0"/>
                </a:moveTo>
                <a:lnTo>
                  <a:pt x="0" y="1577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1971262" y="6662083"/>
            <a:ext cx="451484" cy="31750"/>
          </a:xfrm>
          <a:custGeom>
            <a:avLst/>
            <a:gdLst/>
            <a:ahLst/>
            <a:cxnLst/>
            <a:rect l="l" t="t" r="r" b="b"/>
            <a:pathLst>
              <a:path w="451485" h="31750">
                <a:moveTo>
                  <a:pt x="450938" y="0"/>
                </a:moveTo>
                <a:lnTo>
                  <a:pt x="0" y="3154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1975992" y="6700494"/>
            <a:ext cx="449580" cy="47625"/>
          </a:xfrm>
          <a:custGeom>
            <a:avLst/>
            <a:gdLst/>
            <a:ahLst/>
            <a:cxnLst/>
            <a:rect l="l" t="t" r="r" b="b"/>
            <a:pathLst>
              <a:path w="449580" h="47625">
                <a:moveTo>
                  <a:pt x="449516" y="0"/>
                </a:moveTo>
                <a:lnTo>
                  <a:pt x="0" y="4724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1982646" y="6738769"/>
            <a:ext cx="447675" cy="63500"/>
          </a:xfrm>
          <a:custGeom>
            <a:avLst/>
            <a:gdLst/>
            <a:ahLst/>
            <a:cxnLst/>
            <a:rect l="l" t="t" r="r" b="b"/>
            <a:pathLst>
              <a:path w="447675" h="63500">
                <a:moveTo>
                  <a:pt x="447509" y="0"/>
                </a:moveTo>
                <a:lnTo>
                  <a:pt x="0" y="6287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1991109" y="6776825"/>
            <a:ext cx="445134" cy="78740"/>
          </a:xfrm>
          <a:custGeom>
            <a:avLst/>
            <a:gdLst/>
            <a:ahLst/>
            <a:cxnLst/>
            <a:rect l="l" t="t" r="r" b="b"/>
            <a:pathLst>
              <a:path w="445135" h="78740">
                <a:moveTo>
                  <a:pt x="445033" y="0"/>
                </a:moveTo>
                <a:lnTo>
                  <a:pt x="0" y="78485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2001483" y="6814662"/>
            <a:ext cx="441959" cy="93980"/>
          </a:xfrm>
          <a:custGeom>
            <a:avLst/>
            <a:gdLst/>
            <a:ahLst/>
            <a:cxnLst/>
            <a:rect l="l" t="t" r="r" b="b"/>
            <a:pathLst>
              <a:path w="441960" h="93979">
                <a:moveTo>
                  <a:pt x="441959" y="0"/>
                </a:moveTo>
                <a:lnTo>
                  <a:pt x="0" y="9396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2013704" y="6852254"/>
            <a:ext cx="438784" cy="109855"/>
          </a:xfrm>
          <a:custGeom>
            <a:avLst/>
            <a:gdLst/>
            <a:ahLst/>
            <a:cxnLst/>
            <a:rect l="l" t="t" r="r" b="b"/>
            <a:pathLst>
              <a:path w="438785" h="109854">
                <a:moveTo>
                  <a:pt x="438378" y="0"/>
                </a:moveTo>
                <a:lnTo>
                  <a:pt x="0" y="10927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2027746" y="6889490"/>
            <a:ext cx="434340" cy="125095"/>
          </a:xfrm>
          <a:custGeom>
            <a:avLst/>
            <a:gdLst/>
            <a:ahLst/>
            <a:cxnLst/>
            <a:rect l="l" t="t" r="r" b="b"/>
            <a:pathLst>
              <a:path w="434339" h="125095">
                <a:moveTo>
                  <a:pt x="434314" y="0"/>
                </a:moveTo>
                <a:lnTo>
                  <a:pt x="0" y="12453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2043631" y="6926343"/>
            <a:ext cx="429895" cy="139700"/>
          </a:xfrm>
          <a:custGeom>
            <a:avLst/>
            <a:gdLst/>
            <a:ahLst/>
            <a:cxnLst/>
            <a:rect l="l" t="t" r="r" b="b"/>
            <a:pathLst>
              <a:path w="429894" h="139700">
                <a:moveTo>
                  <a:pt x="429666" y="0"/>
                </a:moveTo>
                <a:lnTo>
                  <a:pt x="0" y="13962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2061322" y="6962786"/>
            <a:ext cx="424815" cy="154940"/>
          </a:xfrm>
          <a:custGeom>
            <a:avLst/>
            <a:gdLst/>
            <a:ahLst/>
            <a:cxnLst/>
            <a:rect l="l" t="t" r="r" b="b"/>
            <a:pathLst>
              <a:path w="424814" h="154940">
                <a:moveTo>
                  <a:pt x="424522" y="0"/>
                </a:moveTo>
                <a:lnTo>
                  <a:pt x="0" y="15452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2080783" y="6998791"/>
            <a:ext cx="419100" cy="169545"/>
          </a:xfrm>
          <a:custGeom>
            <a:avLst/>
            <a:gdLst/>
            <a:ahLst/>
            <a:cxnLst/>
            <a:rect l="l" t="t" r="r" b="b"/>
            <a:pathLst>
              <a:path w="419100" h="169545">
                <a:moveTo>
                  <a:pt x="418896" y="0"/>
                </a:moveTo>
                <a:lnTo>
                  <a:pt x="0" y="16922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2102008" y="7034251"/>
            <a:ext cx="413384" cy="184150"/>
          </a:xfrm>
          <a:custGeom>
            <a:avLst/>
            <a:gdLst/>
            <a:ahLst/>
            <a:cxnLst/>
            <a:rect l="l" t="t" r="r" b="b"/>
            <a:pathLst>
              <a:path w="413385" h="184150">
                <a:moveTo>
                  <a:pt x="412762" y="0"/>
                </a:moveTo>
                <a:lnTo>
                  <a:pt x="0" y="183769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2124972" y="7069164"/>
            <a:ext cx="406400" cy="198120"/>
          </a:xfrm>
          <a:custGeom>
            <a:avLst/>
            <a:gdLst/>
            <a:ahLst/>
            <a:cxnLst/>
            <a:rect l="l" t="t" r="r" b="b"/>
            <a:pathLst>
              <a:path w="406400" h="198120">
                <a:moveTo>
                  <a:pt x="406120" y="0"/>
                </a:moveTo>
                <a:lnTo>
                  <a:pt x="0" y="19809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2149633" y="7103529"/>
            <a:ext cx="399415" cy="212725"/>
          </a:xfrm>
          <a:custGeom>
            <a:avLst/>
            <a:gdLst/>
            <a:ahLst/>
            <a:cxnLst/>
            <a:rect l="l" t="t" r="r" b="b"/>
            <a:pathLst>
              <a:path w="399414" h="212725">
                <a:moveTo>
                  <a:pt x="398983" y="0"/>
                </a:moveTo>
                <a:lnTo>
                  <a:pt x="0" y="212128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2175954" y="7137183"/>
            <a:ext cx="391795" cy="226060"/>
          </a:xfrm>
          <a:custGeom>
            <a:avLst/>
            <a:gdLst/>
            <a:ahLst/>
            <a:cxnLst/>
            <a:rect l="l" t="t" r="r" b="b"/>
            <a:pathLst>
              <a:path w="391794" h="226059">
                <a:moveTo>
                  <a:pt x="391363" y="0"/>
                </a:moveTo>
                <a:lnTo>
                  <a:pt x="0" y="22598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2203919" y="7170236"/>
            <a:ext cx="383540" cy="240029"/>
          </a:xfrm>
          <a:custGeom>
            <a:avLst/>
            <a:gdLst/>
            <a:ahLst/>
            <a:cxnLst/>
            <a:rect l="l" t="t" r="r" b="b"/>
            <a:pathLst>
              <a:path w="383539" h="240029">
                <a:moveTo>
                  <a:pt x="383273" y="0"/>
                </a:moveTo>
                <a:lnTo>
                  <a:pt x="0" y="23949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2233503" y="7202552"/>
            <a:ext cx="375285" cy="252729"/>
          </a:xfrm>
          <a:custGeom>
            <a:avLst/>
            <a:gdLst/>
            <a:ahLst/>
            <a:cxnLst/>
            <a:rect l="l" t="t" r="r" b="b"/>
            <a:pathLst>
              <a:path w="375285" h="252729">
                <a:moveTo>
                  <a:pt x="374713" y="0"/>
                </a:moveTo>
                <a:lnTo>
                  <a:pt x="0" y="252729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2264675" y="7234073"/>
            <a:ext cx="365760" cy="266065"/>
          </a:xfrm>
          <a:custGeom>
            <a:avLst/>
            <a:gdLst/>
            <a:ahLst/>
            <a:cxnLst/>
            <a:rect l="l" t="t" r="r" b="b"/>
            <a:pathLst>
              <a:path w="365760" h="266065">
                <a:moveTo>
                  <a:pt x="365658" y="0"/>
                </a:moveTo>
                <a:lnTo>
                  <a:pt x="0" y="26568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2297365" y="7264858"/>
            <a:ext cx="356235" cy="278765"/>
          </a:xfrm>
          <a:custGeom>
            <a:avLst/>
            <a:gdLst/>
            <a:ahLst/>
            <a:cxnLst/>
            <a:rect l="l" t="t" r="r" b="b"/>
            <a:pathLst>
              <a:path w="356235" h="278765">
                <a:moveTo>
                  <a:pt x="356235" y="0"/>
                </a:moveTo>
                <a:lnTo>
                  <a:pt x="0" y="278282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2361762" y="7294794"/>
            <a:ext cx="316230" cy="265430"/>
          </a:xfrm>
          <a:custGeom>
            <a:avLst/>
            <a:gdLst/>
            <a:ahLst/>
            <a:cxnLst/>
            <a:rect l="l" t="t" r="r" b="b"/>
            <a:pathLst>
              <a:path w="316230" h="265429">
                <a:moveTo>
                  <a:pt x="316086" y="0"/>
                </a:moveTo>
                <a:lnTo>
                  <a:pt x="0" y="26521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2440896" y="7323856"/>
            <a:ext cx="262255" cy="236220"/>
          </a:xfrm>
          <a:custGeom>
            <a:avLst/>
            <a:gdLst/>
            <a:ahLst/>
            <a:cxnLst/>
            <a:rect l="l" t="t" r="r" b="b"/>
            <a:pathLst>
              <a:path w="262255" h="236220">
                <a:moveTo>
                  <a:pt x="262242" y="0"/>
                </a:moveTo>
                <a:lnTo>
                  <a:pt x="0" y="236148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3" name="bg object 2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615" y="7346548"/>
            <a:ext cx="468380" cy="218923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0319" y="7346550"/>
            <a:ext cx="468382" cy="218922"/>
          </a:xfrm>
          <a:prstGeom prst="rect">
            <a:avLst/>
          </a:prstGeom>
        </p:spPr>
      </p:pic>
      <p:sp>
        <p:nvSpPr>
          <p:cNvPr id="265" name="bg object 265"/>
          <p:cNvSpPr/>
          <p:nvPr/>
        </p:nvSpPr>
        <p:spPr>
          <a:xfrm>
            <a:off x="4344179" y="7323851"/>
            <a:ext cx="262255" cy="236220"/>
          </a:xfrm>
          <a:custGeom>
            <a:avLst/>
            <a:gdLst/>
            <a:ahLst/>
            <a:cxnLst/>
            <a:rect l="l" t="t" r="r" b="b"/>
            <a:pathLst>
              <a:path w="262254" h="236220">
                <a:moveTo>
                  <a:pt x="262247" y="23615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369465" y="7294792"/>
            <a:ext cx="316230" cy="265430"/>
          </a:xfrm>
          <a:custGeom>
            <a:avLst/>
            <a:gdLst/>
            <a:ahLst/>
            <a:cxnLst/>
            <a:rect l="l" t="t" r="r" b="b"/>
            <a:pathLst>
              <a:path w="316229" h="265429">
                <a:moveTo>
                  <a:pt x="316066" y="265212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393747" y="7264862"/>
            <a:ext cx="356235" cy="278765"/>
          </a:xfrm>
          <a:custGeom>
            <a:avLst/>
            <a:gdLst/>
            <a:ahLst/>
            <a:cxnLst/>
            <a:rect l="l" t="t" r="r" b="b"/>
            <a:pathLst>
              <a:path w="356235" h="278765">
                <a:moveTo>
                  <a:pt x="356196" y="278282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416958" y="7234072"/>
            <a:ext cx="365760" cy="266065"/>
          </a:xfrm>
          <a:custGeom>
            <a:avLst/>
            <a:gdLst/>
            <a:ahLst/>
            <a:cxnLst/>
            <a:rect l="l" t="t" r="r" b="b"/>
            <a:pathLst>
              <a:path w="365760" h="266065">
                <a:moveTo>
                  <a:pt x="365683" y="26568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4439093" y="7202546"/>
            <a:ext cx="375285" cy="252729"/>
          </a:xfrm>
          <a:custGeom>
            <a:avLst/>
            <a:gdLst/>
            <a:ahLst/>
            <a:cxnLst/>
            <a:rect l="l" t="t" r="r" b="b"/>
            <a:pathLst>
              <a:path w="375285" h="252729">
                <a:moveTo>
                  <a:pt x="374688" y="252729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4460126" y="7170232"/>
            <a:ext cx="383540" cy="240029"/>
          </a:xfrm>
          <a:custGeom>
            <a:avLst/>
            <a:gdLst/>
            <a:ahLst/>
            <a:cxnLst/>
            <a:rect l="l" t="t" r="r" b="b"/>
            <a:pathLst>
              <a:path w="383539" h="240029">
                <a:moveTo>
                  <a:pt x="383235" y="23949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4479994" y="7137186"/>
            <a:ext cx="391795" cy="226060"/>
          </a:xfrm>
          <a:custGeom>
            <a:avLst/>
            <a:gdLst/>
            <a:ahLst/>
            <a:cxnLst/>
            <a:rect l="l" t="t" r="r" b="b"/>
            <a:pathLst>
              <a:path w="391795" h="226059">
                <a:moveTo>
                  <a:pt x="391363" y="22598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498701" y="7103501"/>
            <a:ext cx="399415" cy="212725"/>
          </a:xfrm>
          <a:custGeom>
            <a:avLst/>
            <a:gdLst/>
            <a:ahLst/>
            <a:cxnLst/>
            <a:rect l="l" t="t" r="r" b="b"/>
            <a:pathLst>
              <a:path w="399414" h="212725">
                <a:moveTo>
                  <a:pt x="398983" y="21215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516223" y="7069169"/>
            <a:ext cx="406400" cy="198120"/>
          </a:xfrm>
          <a:custGeom>
            <a:avLst/>
            <a:gdLst/>
            <a:ahLst/>
            <a:cxnLst/>
            <a:rect l="l" t="t" r="r" b="b"/>
            <a:pathLst>
              <a:path w="406400" h="198120">
                <a:moveTo>
                  <a:pt x="406120" y="198094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532547" y="7034257"/>
            <a:ext cx="413384" cy="184150"/>
          </a:xfrm>
          <a:custGeom>
            <a:avLst/>
            <a:gdLst/>
            <a:ahLst/>
            <a:cxnLst/>
            <a:rect l="l" t="t" r="r" b="b"/>
            <a:pathLst>
              <a:path w="413385" h="184150">
                <a:moveTo>
                  <a:pt x="412762" y="183769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4547628" y="6998794"/>
            <a:ext cx="419100" cy="169545"/>
          </a:xfrm>
          <a:custGeom>
            <a:avLst/>
            <a:gdLst/>
            <a:ahLst/>
            <a:cxnLst/>
            <a:rect l="l" t="t" r="r" b="b"/>
            <a:pathLst>
              <a:path w="419100" h="169545">
                <a:moveTo>
                  <a:pt x="418896" y="16922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4561467" y="6962787"/>
            <a:ext cx="424815" cy="154940"/>
          </a:xfrm>
          <a:custGeom>
            <a:avLst/>
            <a:gdLst/>
            <a:ahLst/>
            <a:cxnLst/>
            <a:rect l="l" t="t" r="r" b="b"/>
            <a:pathLst>
              <a:path w="424814" h="154940">
                <a:moveTo>
                  <a:pt x="424522" y="15452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4574013" y="6926341"/>
            <a:ext cx="429895" cy="139700"/>
          </a:xfrm>
          <a:custGeom>
            <a:avLst/>
            <a:gdLst/>
            <a:ahLst/>
            <a:cxnLst/>
            <a:rect l="l" t="t" r="r" b="b"/>
            <a:pathLst>
              <a:path w="429895" h="139700">
                <a:moveTo>
                  <a:pt x="429666" y="13962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4585247" y="6889484"/>
            <a:ext cx="434340" cy="125095"/>
          </a:xfrm>
          <a:custGeom>
            <a:avLst/>
            <a:gdLst/>
            <a:ahLst/>
            <a:cxnLst/>
            <a:rect l="l" t="t" r="r" b="b"/>
            <a:pathLst>
              <a:path w="434339" h="125095">
                <a:moveTo>
                  <a:pt x="434289" y="12453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4595198" y="6852258"/>
            <a:ext cx="438784" cy="109855"/>
          </a:xfrm>
          <a:custGeom>
            <a:avLst/>
            <a:gdLst/>
            <a:ahLst/>
            <a:cxnLst/>
            <a:rect l="l" t="t" r="r" b="b"/>
            <a:pathLst>
              <a:path w="438785" h="109854">
                <a:moveTo>
                  <a:pt x="438416" y="10927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4603877" y="6814661"/>
            <a:ext cx="441959" cy="93980"/>
          </a:xfrm>
          <a:custGeom>
            <a:avLst/>
            <a:gdLst/>
            <a:ahLst/>
            <a:cxnLst/>
            <a:rect l="l" t="t" r="r" b="b"/>
            <a:pathLst>
              <a:path w="441960" h="93979">
                <a:moveTo>
                  <a:pt x="441960" y="93967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4611165" y="6776830"/>
            <a:ext cx="445134" cy="78740"/>
          </a:xfrm>
          <a:custGeom>
            <a:avLst/>
            <a:gdLst/>
            <a:ahLst/>
            <a:cxnLst/>
            <a:rect l="l" t="t" r="r" b="b"/>
            <a:pathLst>
              <a:path w="445135" h="78740">
                <a:moveTo>
                  <a:pt x="445033" y="78485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4617127" y="6738747"/>
            <a:ext cx="447675" cy="63500"/>
          </a:xfrm>
          <a:custGeom>
            <a:avLst/>
            <a:gdLst/>
            <a:ahLst/>
            <a:cxnLst/>
            <a:rect l="l" t="t" r="r" b="b"/>
            <a:pathLst>
              <a:path w="447675" h="63500">
                <a:moveTo>
                  <a:pt x="447573" y="6290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4621775" y="6700493"/>
            <a:ext cx="449580" cy="47625"/>
          </a:xfrm>
          <a:custGeom>
            <a:avLst/>
            <a:gdLst/>
            <a:ahLst/>
            <a:cxnLst/>
            <a:rect l="l" t="t" r="r" b="b"/>
            <a:pathLst>
              <a:path w="449579" h="47625">
                <a:moveTo>
                  <a:pt x="449541" y="4724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4625107" y="6662086"/>
            <a:ext cx="451484" cy="31750"/>
          </a:xfrm>
          <a:custGeom>
            <a:avLst/>
            <a:gdLst/>
            <a:ahLst/>
            <a:cxnLst/>
            <a:rect l="l" t="t" r="r" b="b"/>
            <a:pathLst>
              <a:path w="451485" h="31750">
                <a:moveTo>
                  <a:pt x="450938" y="31546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4627112" y="6623617"/>
            <a:ext cx="452120" cy="15875"/>
          </a:xfrm>
          <a:custGeom>
            <a:avLst/>
            <a:gdLst/>
            <a:ahLst/>
            <a:cxnLst/>
            <a:rect l="l" t="t" r="r" b="b"/>
            <a:pathLst>
              <a:path w="452120" h="15875">
                <a:moveTo>
                  <a:pt x="451777" y="15773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4627764" y="6585068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452081" y="0"/>
                </a:moveTo>
                <a:lnTo>
                  <a:pt x="0" y="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4627112" y="6530773"/>
            <a:ext cx="452120" cy="15875"/>
          </a:xfrm>
          <a:custGeom>
            <a:avLst/>
            <a:gdLst/>
            <a:ahLst/>
            <a:cxnLst/>
            <a:rect l="l" t="t" r="r" b="b"/>
            <a:pathLst>
              <a:path w="452120" h="15875">
                <a:moveTo>
                  <a:pt x="451777" y="0"/>
                </a:moveTo>
                <a:lnTo>
                  <a:pt x="0" y="1577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4625107" y="6476504"/>
            <a:ext cx="451484" cy="31750"/>
          </a:xfrm>
          <a:custGeom>
            <a:avLst/>
            <a:gdLst/>
            <a:ahLst/>
            <a:cxnLst/>
            <a:rect l="l" t="t" r="r" b="b"/>
            <a:pathLst>
              <a:path w="451485" h="31750">
                <a:moveTo>
                  <a:pt x="450938" y="0"/>
                </a:moveTo>
                <a:lnTo>
                  <a:pt x="0" y="3154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4621775" y="6422400"/>
            <a:ext cx="449580" cy="47625"/>
          </a:xfrm>
          <a:custGeom>
            <a:avLst/>
            <a:gdLst/>
            <a:ahLst/>
            <a:cxnLst/>
            <a:rect l="l" t="t" r="r" b="b"/>
            <a:pathLst>
              <a:path w="449579" h="47625">
                <a:moveTo>
                  <a:pt x="449541" y="0"/>
                </a:moveTo>
                <a:lnTo>
                  <a:pt x="0" y="4724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4617127" y="6368487"/>
            <a:ext cx="447675" cy="63500"/>
          </a:xfrm>
          <a:custGeom>
            <a:avLst/>
            <a:gdLst/>
            <a:ahLst/>
            <a:cxnLst/>
            <a:rect l="l" t="t" r="r" b="b"/>
            <a:pathLst>
              <a:path w="447675" h="63500">
                <a:moveTo>
                  <a:pt x="447573" y="0"/>
                </a:moveTo>
                <a:lnTo>
                  <a:pt x="0" y="6290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4611165" y="6314847"/>
            <a:ext cx="445134" cy="78740"/>
          </a:xfrm>
          <a:custGeom>
            <a:avLst/>
            <a:gdLst/>
            <a:ahLst/>
            <a:cxnLst/>
            <a:rect l="l" t="t" r="r" b="b"/>
            <a:pathLst>
              <a:path w="445135" h="78739">
                <a:moveTo>
                  <a:pt x="445033" y="0"/>
                </a:moveTo>
                <a:lnTo>
                  <a:pt x="0" y="7846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4603877" y="6261509"/>
            <a:ext cx="441959" cy="93980"/>
          </a:xfrm>
          <a:custGeom>
            <a:avLst/>
            <a:gdLst/>
            <a:ahLst/>
            <a:cxnLst/>
            <a:rect l="l" t="t" r="r" b="b"/>
            <a:pathLst>
              <a:path w="441960" h="93979">
                <a:moveTo>
                  <a:pt x="441960" y="0"/>
                </a:moveTo>
                <a:lnTo>
                  <a:pt x="0" y="9396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4595198" y="6208607"/>
            <a:ext cx="438784" cy="109855"/>
          </a:xfrm>
          <a:custGeom>
            <a:avLst/>
            <a:gdLst/>
            <a:ahLst/>
            <a:cxnLst/>
            <a:rect l="l" t="t" r="r" b="b"/>
            <a:pathLst>
              <a:path w="438785" h="109854">
                <a:moveTo>
                  <a:pt x="438416" y="0"/>
                </a:moveTo>
                <a:lnTo>
                  <a:pt x="0" y="10927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4585247" y="6156143"/>
            <a:ext cx="434340" cy="125095"/>
          </a:xfrm>
          <a:custGeom>
            <a:avLst/>
            <a:gdLst/>
            <a:ahLst/>
            <a:cxnLst/>
            <a:rect l="l" t="t" r="r" b="b"/>
            <a:pathLst>
              <a:path w="434339" h="125095">
                <a:moveTo>
                  <a:pt x="434289" y="0"/>
                </a:moveTo>
                <a:lnTo>
                  <a:pt x="0" y="12453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4574013" y="6104171"/>
            <a:ext cx="429895" cy="139700"/>
          </a:xfrm>
          <a:custGeom>
            <a:avLst/>
            <a:gdLst/>
            <a:ahLst/>
            <a:cxnLst/>
            <a:rect l="l" t="t" r="r" b="b"/>
            <a:pathLst>
              <a:path w="429895" h="139700">
                <a:moveTo>
                  <a:pt x="429666" y="0"/>
                </a:moveTo>
                <a:lnTo>
                  <a:pt x="0" y="13962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4561467" y="6052828"/>
            <a:ext cx="424815" cy="154940"/>
          </a:xfrm>
          <a:custGeom>
            <a:avLst/>
            <a:gdLst/>
            <a:ahLst/>
            <a:cxnLst/>
            <a:rect l="l" t="t" r="r" b="b"/>
            <a:pathLst>
              <a:path w="424814" h="154939">
                <a:moveTo>
                  <a:pt x="424522" y="0"/>
                </a:moveTo>
                <a:lnTo>
                  <a:pt x="0" y="15452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4547628" y="6002114"/>
            <a:ext cx="419100" cy="169545"/>
          </a:xfrm>
          <a:custGeom>
            <a:avLst/>
            <a:gdLst/>
            <a:ahLst/>
            <a:cxnLst/>
            <a:rect l="l" t="t" r="r" b="b"/>
            <a:pathLst>
              <a:path w="419100" h="169545">
                <a:moveTo>
                  <a:pt x="418896" y="0"/>
                </a:moveTo>
                <a:lnTo>
                  <a:pt x="0" y="16922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4532547" y="5952110"/>
            <a:ext cx="413384" cy="184150"/>
          </a:xfrm>
          <a:custGeom>
            <a:avLst/>
            <a:gdLst/>
            <a:ahLst/>
            <a:cxnLst/>
            <a:rect l="l" t="t" r="r" b="b"/>
            <a:pathLst>
              <a:path w="413385" h="184150">
                <a:moveTo>
                  <a:pt x="412762" y="0"/>
                </a:moveTo>
                <a:lnTo>
                  <a:pt x="0" y="18380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4516223" y="5902872"/>
            <a:ext cx="406400" cy="198120"/>
          </a:xfrm>
          <a:custGeom>
            <a:avLst/>
            <a:gdLst/>
            <a:ahLst/>
            <a:cxnLst/>
            <a:rect l="l" t="t" r="r" b="b"/>
            <a:pathLst>
              <a:path w="406400" h="198120">
                <a:moveTo>
                  <a:pt x="406120" y="0"/>
                </a:moveTo>
                <a:lnTo>
                  <a:pt x="0" y="19809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4498727" y="5854482"/>
            <a:ext cx="399415" cy="212725"/>
          </a:xfrm>
          <a:custGeom>
            <a:avLst/>
            <a:gdLst/>
            <a:ahLst/>
            <a:cxnLst/>
            <a:rect l="l" t="t" r="r" b="b"/>
            <a:pathLst>
              <a:path w="399414" h="212725">
                <a:moveTo>
                  <a:pt x="398957" y="0"/>
                </a:moveTo>
                <a:lnTo>
                  <a:pt x="0" y="21215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4479994" y="5806967"/>
            <a:ext cx="391795" cy="226060"/>
          </a:xfrm>
          <a:custGeom>
            <a:avLst/>
            <a:gdLst/>
            <a:ahLst/>
            <a:cxnLst/>
            <a:rect l="l" t="t" r="r" b="b"/>
            <a:pathLst>
              <a:path w="391795" h="226060">
                <a:moveTo>
                  <a:pt x="391363" y="0"/>
                </a:moveTo>
                <a:lnTo>
                  <a:pt x="0" y="22598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4460126" y="5760407"/>
            <a:ext cx="383540" cy="240029"/>
          </a:xfrm>
          <a:custGeom>
            <a:avLst/>
            <a:gdLst/>
            <a:ahLst/>
            <a:cxnLst/>
            <a:rect l="l" t="t" r="r" b="b"/>
            <a:pathLst>
              <a:path w="383539" h="240029">
                <a:moveTo>
                  <a:pt x="383235" y="0"/>
                </a:moveTo>
                <a:lnTo>
                  <a:pt x="0" y="23949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4439093" y="5714860"/>
            <a:ext cx="375285" cy="252729"/>
          </a:xfrm>
          <a:custGeom>
            <a:avLst/>
            <a:gdLst/>
            <a:ahLst/>
            <a:cxnLst/>
            <a:rect l="l" t="t" r="r" b="b"/>
            <a:pathLst>
              <a:path w="375285" h="252729">
                <a:moveTo>
                  <a:pt x="374688" y="0"/>
                </a:moveTo>
                <a:lnTo>
                  <a:pt x="0" y="25273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4416958" y="5670380"/>
            <a:ext cx="365760" cy="266065"/>
          </a:xfrm>
          <a:custGeom>
            <a:avLst/>
            <a:gdLst/>
            <a:ahLst/>
            <a:cxnLst/>
            <a:rect l="l" t="t" r="r" b="b"/>
            <a:pathLst>
              <a:path w="365760" h="266064">
                <a:moveTo>
                  <a:pt x="365683" y="0"/>
                </a:moveTo>
                <a:lnTo>
                  <a:pt x="0" y="26568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4393747" y="5626992"/>
            <a:ext cx="356235" cy="278765"/>
          </a:xfrm>
          <a:custGeom>
            <a:avLst/>
            <a:gdLst/>
            <a:ahLst/>
            <a:cxnLst/>
            <a:rect l="l" t="t" r="r" b="b"/>
            <a:pathLst>
              <a:path w="356235" h="278764">
                <a:moveTo>
                  <a:pt x="356196" y="0"/>
                </a:moveTo>
                <a:lnTo>
                  <a:pt x="0" y="278282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4369465" y="5584780"/>
            <a:ext cx="346710" cy="290830"/>
          </a:xfrm>
          <a:custGeom>
            <a:avLst/>
            <a:gdLst/>
            <a:ahLst/>
            <a:cxnLst/>
            <a:rect l="l" t="t" r="r" b="b"/>
            <a:pathLst>
              <a:path w="346710" h="290829">
                <a:moveTo>
                  <a:pt x="346278" y="0"/>
                </a:moveTo>
                <a:lnTo>
                  <a:pt x="0" y="29056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4344179" y="5543772"/>
            <a:ext cx="336550" cy="302895"/>
          </a:xfrm>
          <a:custGeom>
            <a:avLst/>
            <a:gdLst/>
            <a:ahLst/>
            <a:cxnLst/>
            <a:rect l="l" t="t" r="r" b="b"/>
            <a:pathLst>
              <a:path w="336550" h="302895">
                <a:moveTo>
                  <a:pt x="335940" y="0"/>
                </a:moveTo>
                <a:lnTo>
                  <a:pt x="0" y="30251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4317879" y="5504048"/>
            <a:ext cx="325755" cy="314325"/>
          </a:xfrm>
          <a:custGeom>
            <a:avLst/>
            <a:gdLst/>
            <a:ahLst/>
            <a:cxnLst/>
            <a:rect l="l" t="t" r="r" b="b"/>
            <a:pathLst>
              <a:path w="325754" h="314325">
                <a:moveTo>
                  <a:pt x="325196" y="0"/>
                </a:moveTo>
                <a:lnTo>
                  <a:pt x="0" y="31407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4290618" y="5465663"/>
            <a:ext cx="314325" cy="325755"/>
          </a:xfrm>
          <a:custGeom>
            <a:avLst/>
            <a:gdLst/>
            <a:ahLst/>
            <a:cxnLst/>
            <a:rect l="l" t="t" r="r" b="b"/>
            <a:pathLst>
              <a:path w="314325" h="325754">
                <a:moveTo>
                  <a:pt x="314045" y="0"/>
                </a:moveTo>
                <a:lnTo>
                  <a:pt x="0" y="32519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4262464" y="5428619"/>
            <a:ext cx="302895" cy="336550"/>
          </a:xfrm>
          <a:custGeom>
            <a:avLst/>
            <a:gdLst/>
            <a:ahLst/>
            <a:cxnLst/>
            <a:rect l="l" t="t" r="r" b="b"/>
            <a:pathLst>
              <a:path w="302895" h="336550">
                <a:moveTo>
                  <a:pt x="302475" y="0"/>
                </a:moveTo>
                <a:lnTo>
                  <a:pt x="0" y="335940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4233369" y="5392968"/>
            <a:ext cx="290830" cy="346710"/>
          </a:xfrm>
          <a:custGeom>
            <a:avLst/>
            <a:gdLst/>
            <a:ahLst/>
            <a:cxnLst/>
            <a:rect l="l" t="t" r="r" b="b"/>
            <a:pathLst>
              <a:path w="290829" h="346710">
                <a:moveTo>
                  <a:pt x="290588" y="0"/>
                </a:moveTo>
                <a:lnTo>
                  <a:pt x="0" y="34630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4203437" y="5358767"/>
            <a:ext cx="278765" cy="356235"/>
          </a:xfrm>
          <a:custGeom>
            <a:avLst/>
            <a:gdLst/>
            <a:ahLst/>
            <a:cxnLst/>
            <a:rect l="l" t="t" r="r" b="b"/>
            <a:pathLst>
              <a:path w="278764" h="356235">
                <a:moveTo>
                  <a:pt x="278282" y="0"/>
                </a:moveTo>
                <a:lnTo>
                  <a:pt x="0" y="35619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4172700" y="5326096"/>
            <a:ext cx="266065" cy="365760"/>
          </a:xfrm>
          <a:custGeom>
            <a:avLst/>
            <a:gdLst/>
            <a:ahLst/>
            <a:cxnLst/>
            <a:rect l="l" t="t" r="r" b="b"/>
            <a:pathLst>
              <a:path w="266064" h="365760">
                <a:moveTo>
                  <a:pt x="265658" y="0"/>
                </a:moveTo>
                <a:lnTo>
                  <a:pt x="0" y="365658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4141120" y="5294931"/>
            <a:ext cx="252729" cy="375285"/>
          </a:xfrm>
          <a:custGeom>
            <a:avLst/>
            <a:gdLst/>
            <a:ahLst/>
            <a:cxnLst/>
            <a:rect l="l" t="t" r="r" b="b"/>
            <a:pathLst>
              <a:path w="252729" h="375285">
                <a:moveTo>
                  <a:pt x="252729" y="0"/>
                </a:moveTo>
                <a:lnTo>
                  <a:pt x="0" y="37471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4108806" y="5265349"/>
            <a:ext cx="240029" cy="383540"/>
          </a:xfrm>
          <a:custGeom>
            <a:avLst/>
            <a:gdLst/>
            <a:ahLst/>
            <a:cxnLst/>
            <a:rect l="l" t="t" r="r" b="b"/>
            <a:pathLst>
              <a:path w="240029" h="383539">
                <a:moveTo>
                  <a:pt x="239496" y="0"/>
                </a:moveTo>
                <a:lnTo>
                  <a:pt x="0" y="38327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4075812" y="5237381"/>
            <a:ext cx="226060" cy="391795"/>
          </a:xfrm>
          <a:custGeom>
            <a:avLst/>
            <a:gdLst/>
            <a:ahLst/>
            <a:cxnLst/>
            <a:rect l="l" t="t" r="r" b="b"/>
            <a:pathLst>
              <a:path w="226060" h="391795">
                <a:moveTo>
                  <a:pt x="225933" y="0"/>
                </a:moveTo>
                <a:lnTo>
                  <a:pt x="0" y="39133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4042101" y="5211054"/>
            <a:ext cx="212725" cy="399415"/>
          </a:xfrm>
          <a:custGeom>
            <a:avLst/>
            <a:gdLst/>
            <a:ahLst/>
            <a:cxnLst/>
            <a:rect l="l" t="t" r="r" b="b"/>
            <a:pathLst>
              <a:path w="212725" h="399414">
                <a:moveTo>
                  <a:pt x="212128" y="0"/>
                </a:moveTo>
                <a:lnTo>
                  <a:pt x="0" y="39895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4007769" y="5186394"/>
            <a:ext cx="198120" cy="406400"/>
          </a:xfrm>
          <a:custGeom>
            <a:avLst/>
            <a:gdLst/>
            <a:ahLst/>
            <a:cxnLst/>
            <a:rect l="l" t="t" r="r" b="b"/>
            <a:pathLst>
              <a:path w="198120" h="406400">
                <a:moveTo>
                  <a:pt x="198069" y="0"/>
                </a:moveTo>
                <a:lnTo>
                  <a:pt x="0" y="406095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3972857" y="5163429"/>
            <a:ext cx="184150" cy="412750"/>
          </a:xfrm>
          <a:custGeom>
            <a:avLst/>
            <a:gdLst/>
            <a:ahLst/>
            <a:cxnLst/>
            <a:rect l="l" t="t" r="r" b="b"/>
            <a:pathLst>
              <a:path w="184150" h="412750">
                <a:moveTo>
                  <a:pt x="183743" y="0"/>
                </a:moveTo>
                <a:lnTo>
                  <a:pt x="0" y="41273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3937372" y="5142213"/>
            <a:ext cx="169545" cy="419100"/>
          </a:xfrm>
          <a:custGeom>
            <a:avLst/>
            <a:gdLst/>
            <a:ahLst/>
            <a:cxnLst/>
            <a:rect l="l" t="t" r="r" b="b"/>
            <a:pathLst>
              <a:path w="169545" h="419100">
                <a:moveTo>
                  <a:pt x="169252" y="0"/>
                </a:moveTo>
                <a:lnTo>
                  <a:pt x="0" y="418858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3901389" y="5122748"/>
            <a:ext cx="154940" cy="424815"/>
          </a:xfrm>
          <a:custGeom>
            <a:avLst/>
            <a:gdLst/>
            <a:ahLst/>
            <a:cxnLst/>
            <a:rect l="l" t="t" r="r" b="b"/>
            <a:pathLst>
              <a:path w="154939" h="424814">
                <a:moveTo>
                  <a:pt x="154520" y="0"/>
                </a:moveTo>
                <a:lnTo>
                  <a:pt x="0" y="424497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3864941" y="5105059"/>
            <a:ext cx="139700" cy="429895"/>
          </a:xfrm>
          <a:custGeom>
            <a:avLst/>
            <a:gdLst/>
            <a:ahLst/>
            <a:cxnLst/>
            <a:rect l="l" t="t" r="r" b="b"/>
            <a:pathLst>
              <a:path w="139700" h="429895">
                <a:moveTo>
                  <a:pt x="139598" y="0"/>
                </a:moveTo>
                <a:lnTo>
                  <a:pt x="0" y="42966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3828059" y="5089175"/>
            <a:ext cx="125095" cy="434340"/>
          </a:xfrm>
          <a:custGeom>
            <a:avLst/>
            <a:gdLst/>
            <a:ahLst/>
            <a:cxnLst/>
            <a:rect l="l" t="t" r="r" b="b"/>
            <a:pathLst>
              <a:path w="125095" h="434339">
                <a:moveTo>
                  <a:pt x="124536" y="0"/>
                </a:moveTo>
                <a:lnTo>
                  <a:pt x="0" y="434289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3790835" y="5075095"/>
            <a:ext cx="109855" cy="438784"/>
          </a:xfrm>
          <a:custGeom>
            <a:avLst/>
            <a:gdLst/>
            <a:ahLst/>
            <a:cxnLst/>
            <a:rect l="l" t="t" r="r" b="b"/>
            <a:pathLst>
              <a:path w="109854" h="438785">
                <a:moveTo>
                  <a:pt x="109296" y="0"/>
                </a:moveTo>
                <a:lnTo>
                  <a:pt x="0" y="43841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3753261" y="5062902"/>
            <a:ext cx="93980" cy="441959"/>
          </a:xfrm>
          <a:custGeom>
            <a:avLst/>
            <a:gdLst/>
            <a:ahLst/>
            <a:cxnLst/>
            <a:rect l="l" t="t" r="r" b="b"/>
            <a:pathLst>
              <a:path w="93979" h="441960">
                <a:moveTo>
                  <a:pt x="93941" y="0"/>
                </a:moveTo>
                <a:lnTo>
                  <a:pt x="0" y="441934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3715405" y="5052513"/>
            <a:ext cx="78740" cy="445134"/>
          </a:xfrm>
          <a:custGeom>
            <a:avLst/>
            <a:gdLst/>
            <a:ahLst/>
            <a:cxnLst/>
            <a:rect l="l" t="t" r="r" b="b"/>
            <a:pathLst>
              <a:path w="78739" h="445135">
                <a:moveTo>
                  <a:pt x="78486" y="0"/>
                </a:moveTo>
                <a:lnTo>
                  <a:pt x="0" y="445033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3677349" y="5044038"/>
            <a:ext cx="63500" cy="447675"/>
          </a:xfrm>
          <a:custGeom>
            <a:avLst/>
            <a:gdLst/>
            <a:ahLst/>
            <a:cxnLst/>
            <a:rect l="l" t="t" r="r" b="b"/>
            <a:pathLst>
              <a:path w="63500" h="447675">
                <a:moveTo>
                  <a:pt x="62903" y="0"/>
                </a:moveTo>
                <a:lnTo>
                  <a:pt x="0" y="447548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3639094" y="5037422"/>
            <a:ext cx="47625" cy="449580"/>
          </a:xfrm>
          <a:custGeom>
            <a:avLst/>
            <a:gdLst/>
            <a:ahLst/>
            <a:cxnLst/>
            <a:rect l="l" t="t" r="r" b="b"/>
            <a:pathLst>
              <a:path w="47625" h="449579">
                <a:moveTo>
                  <a:pt x="47244" y="0"/>
                </a:moveTo>
                <a:lnTo>
                  <a:pt x="0" y="449516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3600686" y="5032665"/>
            <a:ext cx="31750" cy="451484"/>
          </a:xfrm>
          <a:custGeom>
            <a:avLst/>
            <a:gdLst/>
            <a:ahLst/>
            <a:cxnLst/>
            <a:rect l="l" t="t" r="r" b="b"/>
            <a:pathLst>
              <a:path w="31750" h="451485">
                <a:moveTo>
                  <a:pt x="31521" y="0"/>
                </a:moveTo>
                <a:lnTo>
                  <a:pt x="0" y="450938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3562192" y="5029849"/>
            <a:ext cx="15875" cy="452120"/>
          </a:xfrm>
          <a:custGeom>
            <a:avLst/>
            <a:gdLst/>
            <a:ahLst/>
            <a:cxnLst/>
            <a:rect l="l" t="t" r="r" b="b"/>
            <a:pathLst>
              <a:path w="15875" h="452120">
                <a:moveTo>
                  <a:pt x="15773" y="0"/>
                </a:moveTo>
                <a:lnTo>
                  <a:pt x="0" y="451751"/>
                </a:lnTo>
              </a:path>
            </a:pathLst>
          </a:custGeom>
          <a:ln w="10934">
            <a:solidFill>
              <a:srgbClr val="137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1" name="bg object 3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54006"/>
            <a:ext cx="3970604" cy="3905999"/>
          </a:xfrm>
          <a:prstGeom prst="rect">
            <a:avLst/>
          </a:prstGeom>
        </p:spPr>
      </p:pic>
      <p:sp>
        <p:nvSpPr>
          <p:cNvPr id="332" name="bg object 332"/>
          <p:cNvSpPr/>
          <p:nvPr/>
        </p:nvSpPr>
        <p:spPr>
          <a:xfrm>
            <a:off x="457200" y="1365476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5">
                <a:moveTo>
                  <a:pt x="0" y="0"/>
                </a:moveTo>
                <a:lnTo>
                  <a:pt x="4413605" y="0"/>
                </a:lnTo>
              </a:path>
            </a:pathLst>
          </a:custGeom>
          <a:ln w="12700">
            <a:solidFill>
              <a:srgbClr val="F374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1731175" y="457208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8080"/>
                </a:moveTo>
                <a:lnTo>
                  <a:pt x="0" y="0"/>
                </a:lnTo>
              </a:path>
            </a:pathLst>
          </a:custGeom>
          <a:ln w="6350">
            <a:solidFill>
              <a:srgbClr val="F374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860123"/>
            <a:ext cx="241236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422358"/>
            <a:ext cx="3710940" cy="317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AEAA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516277"/>
            <a:ext cx="3941445" cy="19640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254000">
              <a:lnSpc>
                <a:spcPts val="1600"/>
              </a:lnSpc>
              <a:spcBef>
                <a:spcPts val="320"/>
              </a:spcBef>
            </a:pP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Could</a:t>
            </a:r>
            <a:r>
              <a:rPr sz="1500" b="1" spc="45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you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open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the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eyes</a:t>
            </a:r>
            <a:r>
              <a:rPr sz="1500" b="1" spc="45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of</a:t>
            </a:r>
            <a:r>
              <a:rPr sz="1500" b="1" spc="45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a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young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spc="-10" dirty="0">
                <a:solidFill>
                  <a:srgbClr val="0AAEAA"/>
                </a:solidFill>
                <a:latin typeface="Lato"/>
                <a:cs typeface="Lato"/>
              </a:rPr>
              <a:t>person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to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an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exciting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career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that</a:t>
            </a:r>
            <a:r>
              <a:rPr sz="1500" b="1" spc="45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they</a:t>
            </a:r>
            <a:r>
              <a:rPr sz="1500" b="1" spc="40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didn’t</a:t>
            </a:r>
            <a:r>
              <a:rPr sz="1500" b="1" spc="45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spc="-20" dirty="0">
                <a:solidFill>
                  <a:srgbClr val="0AAEAA"/>
                </a:solidFill>
                <a:latin typeface="Lato"/>
                <a:cs typeface="Lato"/>
              </a:rPr>
              <a:t>even </a:t>
            </a:r>
            <a:r>
              <a:rPr sz="1500" b="1" dirty="0">
                <a:solidFill>
                  <a:srgbClr val="0AAEAA"/>
                </a:solidFill>
                <a:latin typeface="Lato"/>
                <a:cs typeface="Lato"/>
              </a:rPr>
              <a:t>know</a:t>
            </a:r>
            <a:r>
              <a:rPr sz="1500" b="1" spc="75" dirty="0">
                <a:solidFill>
                  <a:srgbClr val="0AAEAA"/>
                </a:solidFill>
                <a:latin typeface="Lato"/>
                <a:cs typeface="Lato"/>
              </a:rPr>
              <a:t> </a:t>
            </a:r>
            <a:r>
              <a:rPr sz="1500" b="1" spc="-10" dirty="0">
                <a:solidFill>
                  <a:srgbClr val="0AAEAA"/>
                </a:solidFill>
                <a:latin typeface="Lato"/>
                <a:cs typeface="Lato"/>
              </a:rPr>
              <a:t>existed?</a:t>
            </a:r>
            <a:endParaRPr sz="1500" dirty="0">
              <a:latin typeface="Lato"/>
              <a:cs typeface="Lato"/>
            </a:endParaRPr>
          </a:p>
          <a:p>
            <a:pPr marL="12700" marR="5080">
              <a:lnSpc>
                <a:spcPct val="106100"/>
              </a:lnSpc>
              <a:spcBef>
                <a:spcPts val="750"/>
              </a:spcBef>
            </a:pP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Your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story,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ideas,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and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real-world</a:t>
            </a:r>
            <a:r>
              <a:rPr sz="1100" spc="2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advice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can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help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shape</a:t>
            </a:r>
            <a:r>
              <a:rPr sz="1100" spc="2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a</a:t>
            </a:r>
            <a:r>
              <a:rPr sz="1100" spc="2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spc="-10" dirty="0">
                <a:solidFill>
                  <a:srgbClr val="4F5252"/>
                </a:solidFill>
                <a:latin typeface="Lato"/>
                <a:cs typeface="Lato"/>
              </a:rPr>
              <a:t>young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person’s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career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choices.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The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Give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an</a:t>
            </a:r>
            <a:r>
              <a:rPr sz="1100" spc="4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Hour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programme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spc="-10" dirty="0">
                <a:solidFill>
                  <a:srgbClr val="4F5252"/>
                </a:solidFill>
                <a:latin typeface="Lato"/>
                <a:cs typeface="Lato"/>
              </a:rPr>
              <a:t>invites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you</a:t>
            </a:r>
            <a:r>
              <a:rPr sz="1100" spc="3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to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give</a:t>
            </a:r>
            <a:r>
              <a:rPr sz="1100" spc="3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an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hour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of</a:t>
            </a:r>
            <a:r>
              <a:rPr sz="1100" spc="3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your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time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to</a:t>
            </a:r>
            <a:r>
              <a:rPr sz="1100" spc="3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create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new</a:t>
            </a:r>
            <a:r>
              <a:rPr sz="1100" spc="3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perspectives</a:t>
            </a:r>
            <a:r>
              <a:rPr sz="1100" spc="3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spc="-25" dirty="0">
                <a:solidFill>
                  <a:srgbClr val="4F5252"/>
                </a:solidFill>
                <a:latin typeface="Lato"/>
                <a:cs typeface="Lato"/>
              </a:rPr>
              <a:t>and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 inspire</a:t>
            </a:r>
            <a:r>
              <a:rPr sz="1100" spc="40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4F5252"/>
                </a:solidFill>
                <a:latin typeface="Lato"/>
                <a:cs typeface="Lato"/>
              </a:rPr>
              <a:t>new</a:t>
            </a:r>
            <a:r>
              <a:rPr sz="1100" spc="45" dirty="0">
                <a:solidFill>
                  <a:srgbClr val="4F5252"/>
                </a:solidFill>
                <a:latin typeface="Lato"/>
                <a:cs typeface="Lato"/>
              </a:rPr>
              <a:t> </a:t>
            </a:r>
            <a:r>
              <a:rPr sz="1100" spc="-10" dirty="0">
                <a:solidFill>
                  <a:srgbClr val="4F5252"/>
                </a:solidFill>
                <a:latin typeface="Lato"/>
                <a:cs typeface="Lato"/>
              </a:rPr>
              <a:t>ideas.</a:t>
            </a:r>
            <a:endParaRPr sz="1100" dirty="0">
              <a:latin typeface="Lato"/>
              <a:cs typeface="Lato"/>
            </a:endParaRPr>
          </a:p>
          <a:p>
            <a:pPr marL="12700" marR="831850">
              <a:lnSpc>
                <a:spcPts val="1500"/>
              </a:lnSpc>
              <a:spcBef>
                <a:spcPts val="930"/>
              </a:spcBef>
            </a:pPr>
            <a:r>
              <a:rPr sz="1300" b="1" spc="-50" dirty="0">
                <a:solidFill>
                  <a:srgbClr val="F37558"/>
                </a:solidFill>
                <a:latin typeface="Lato"/>
                <a:cs typeface="Lato"/>
              </a:rPr>
              <a:t>To</a:t>
            </a:r>
            <a:r>
              <a:rPr sz="1300" b="1" spc="40" dirty="0">
                <a:solidFill>
                  <a:srgbClr val="F37558"/>
                </a:solidFill>
                <a:latin typeface="Lato"/>
                <a:cs typeface="Lato"/>
              </a:rPr>
              <a:t> </a:t>
            </a:r>
            <a:r>
              <a:rPr sz="1300" b="1" dirty="0">
                <a:solidFill>
                  <a:srgbClr val="F37558"/>
                </a:solidFill>
                <a:latin typeface="Lato"/>
                <a:cs typeface="Lato"/>
              </a:rPr>
              <a:t>find</a:t>
            </a:r>
            <a:r>
              <a:rPr sz="1300" b="1" spc="40" dirty="0">
                <a:solidFill>
                  <a:srgbClr val="F37558"/>
                </a:solidFill>
                <a:latin typeface="Lato"/>
                <a:cs typeface="Lato"/>
              </a:rPr>
              <a:t> </a:t>
            </a:r>
            <a:r>
              <a:rPr sz="1300" b="1" dirty="0">
                <a:solidFill>
                  <a:srgbClr val="F37558"/>
                </a:solidFill>
                <a:latin typeface="Lato"/>
                <a:cs typeface="Lato"/>
              </a:rPr>
              <a:t>out</a:t>
            </a:r>
            <a:r>
              <a:rPr sz="1300" b="1" spc="40" dirty="0">
                <a:solidFill>
                  <a:srgbClr val="F37558"/>
                </a:solidFill>
                <a:latin typeface="Lato"/>
                <a:cs typeface="Lato"/>
              </a:rPr>
              <a:t> </a:t>
            </a:r>
            <a:r>
              <a:rPr sz="1300" b="1" dirty="0">
                <a:solidFill>
                  <a:srgbClr val="F37558"/>
                </a:solidFill>
                <a:latin typeface="Lato"/>
                <a:cs typeface="Lato"/>
              </a:rPr>
              <a:t>more,</a:t>
            </a:r>
            <a:r>
              <a:rPr sz="1300" b="1" spc="40" dirty="0">
                <a:solidFill>
                  <a:srgbClr val="F37558"/>
                </a:solidFill>
                <a:latin typeface="Lato"/>
                <a:cs typeface="Lato"/>
              </a:rPr>
              <a:t> </a:t>
            </a:r>
            <a:r>
              <a:rPr sz="1300" b="1" spc="-10" dirty="0">
                <a:solidFill>
                  <a:srgbClr val="F37558"/>
                </a:solidFill>
                <a:latin typeface="Lato"/>
                <a:cs typeface="Lato"/>
              </a:rPr>
              <a:t>visit </a:t>
            </a:r>
            <a:r>
              <a:rPr sz="1300" b="1" dirty="0">
                <a:solidFill>
                  <a:srgbClr val="F37558"/>
                </a:solidFill>
                <a:latin typeface="Lato"/>
                <a:cs typeface="Lato"/>
              </a:rPr>
              <a:t>careersandenterprise.co.uk/give-an-</a:t>
            </a:r>
            <a:r>
              <a:rPr sz="1300" b="1" spc="-20" dirty="0">
                <a:solidFill>
                  <a:srgbClr val="F37558"/>
                </a:solidFill>
                <a:latin typeface="Lato"/>
                <a:cs typeface="Lato"/>
              </a:rPr>
              <a:t>hour</a:t>
            </a:r>
            <a:endParaRPr sz="1300" dirty="0">
              <a:latin typeface="Lato"/>
              <a:cs typeface="Lato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003" y="539038"/>
            <a:ext cx="1129957" cy="5704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00425" y="3434405"/>
            <a:ext cx="1084580" cy="1084580"/>
            <a:chOff x="4000425" y="3434405"/>
            <a:chExt cx="1084580" cy="1084580"/>
          </a:xfrm>
        </p:grpSpPr>
        <p:sp>
          <p:nvSpPr>
            <p:cNvPr id="5" name="object 5"/>
            <p:cNvSpPr/>
            <p:nvPr/>
          </p:nvSpPr>
          <p:spPr>
            <a:xfrm>
              <a:off x="4542706" y="343597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157073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3826" y="3436303"/>
              <a:ext cx="5715" cy="157480"/>
            </a:xfrm>
            <a:custGeom>
              <a:avLst/>
              <a:gdLst/>
              <a:ahLst/>
              <a:cxnLst/>
              <a:rect l="l" t="t" r="r" b="b"/>
              <a:pathLst>
                <a:path w="5714" h="157479">
                  <a:moveTo>
                    <a:pt x="5486" y="15697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4987" y="3437289"/>
              <a:ext cx="11430" cy="156845"/>
            </a:xfrm>
            <a:custGeom>
              <a:avLst/>
              <a:gdLst/>
              <a:ahLst/>
              <a:cxnLst/>
              <a:rect l="l" t="t" r="r" b="b"/>
              <a:pathLst>
                <a:path w="11429" h="156845">
                  <a:moveTo>
                    <a:pt x="10960" y="156679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6179" y="3438944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10">
                  <a:moveTo>
                    <a:pt x="16421" y="156184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67457" y="3441244"/>
              <a:ext cx="22225" cy="155575"/>
            </a:xfrm>
            <a:custGeom>
              <a:avLst/>
              <a:gdLst/>
              <a:ahLst/>
              <a:cxnLst/>
              <a:rect l="l" t="t" r="r" b="b"/>
              <a:pathLst>
                <a:path w="22225" h="155575">
                  <a:moveTo>
                    <a:pt x="21844" y="15549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48802" y="3444179"/>
              <a:ext cx="27305" cy="154940"/>
            </a:xfrm>
            <a:custGeom>
              <a:avLst/>
              <a:gdLst/>
              <a:ahLst/>
              <a:cxnLst/>
              <a:rect l="l" t="t" r="r" b="b"/>
              <a:pathLst>
                <a:path w="27304" h="154939">
                  <a:moveTo>
                    <a:pt x="27266" y="15463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0283" y="3447794"/>
              <a:ext cx="33020" cy="153670"/>
            </a:xfrm>
            <a:custGeom>
              <a:avLst/>
              <a:gdLst/>
              <a:ahLst/>
              <a:cxnLst/>
              <a:rect l="l" t="t" r="r" b="b"/>
              <a:pathLst>
                <a:path w="33020" h="153670">
                  <a:moveTo>
                    <a:pt x="32638" y="15355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1896" y="3452025"/>
              <a:ext cx="38100" cy="152400"/>
            </a:xfrm>
            <a:custGeom>
              <a:avLst/>
              <a:gdLst/>
              <a:ahLst/>
              <a:cxnLst/>
              <a:rect l="l" t="t" r="r" b="b"/>
              <a:pathLst>
                <a:path w="38100" h="152400">
                  <a:moveTo>
                    <a:pt x="37973" y="15233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3662" y="3456918"/>
              <a:ext cx="43815" cy="151130"/>
            </a:xfrm>
            <a:custGeom>
              <a:avLst/>
              <a:gdLst/>
              <a:ahLst/>
              <a:cxnLst/>
              <a:rect l="l" t="t" r="r" b="b"/>
              <a:pathLst>
                <a:path w="43814" h="151129">
                  <a:moveTo>
                    <a:pt x="43268" y="15090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5616" y="3462447"/>
              <a:ext cx="48895" cy="149860"/>
            </a:xfrm>
            <a:custGeom>
              <a:avLst/>
              <a:gdLst/>
              <a:ahLst/>
              <a:cxnLst/>
              <a:rect l="l" t="t" r="r" b="b"/>
              <a:pathLst>
                <a:path w="48895" h="149860">
                  <a:moveTo>
                    <a:pt x="48501" y="14927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7758" y="3468585"/>
              <a:ext cx="53975" cy="147955"/>
            </a:xfrm>
            <a:custGeom>
              <a:avLst/>
              <a:gdLst/>
              <a:ahLst/>
              <a:cxnLst/>
              <a:rect l="l" t="t" r="r" b="b"/>
              <a:pathLst>
                <a:path w="53975" h="147954">
                  <a:moveTo>
                    <a:pt x="53695" y="1474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40142" y="3475348"/>
              <a:ext cx="59055" cy="146050"/>
            </a:xfrm>
            <a:custGeom>
              <a:avLst/>
              <a:gdLst/>
              <a:ahLst/>
              <a:cxnLst/>
              <a:rect l="l" t="t" r="r" b="b"/>
              <a:pathLst>
                <a:path w="59054" h="146050">
                  <a:moveTo>
                    <a:pt x="58800" y="14554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2767" y="3482724"/>
              <a:ext cx="64135" cy="143510"/>
            </a:xfrm>
            <a:custGeom>
              <a:avLst/>
              <a:gdLst/>
              <a:ahLst/>
              <a:cxnLst/>
              <a:rect l="l" t="t" r="r" b="b"/>
              <a:pathLst>
                <a:path w="64135" h="143510">
                  <a:moveTo>
                    <a:pt x="63855" y="14340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5670" y="3490708"/>
              <a:ext cx="69215" cy="141605"/>
            </a:xfrm>
            <a:custGeom>
              <a:avLst/>
              <a:gdLst/>
              <a:ahLst/>
              <a:cxnLst/>
              <a:rect l="l" t="t" r="r" b="b"/>
              <a:pathLst>
                <a:path w="69214" h="141604">
                  <a:moveTo>
                    <a:pt x="68821" y="1410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851" y="3499272"/>
              <a:ext cx="74295" cy="139065"/>
            </a:xfrm>
            <a:custGeom>
              <a:avLst/>
              <a:gdLst/>
              <a:ahLst/>
              <a:cxnLst/>
              <a:rect l="l" t="t" r="r" b="b"/>
              <a:pathLst>
                <a:path w="74295" h="139064">
                  <a:moveTo>
                    <a:pt x="73710" y="13862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72347" y="3508413"/>
              <a:ext cx="78740" cy="136525"/>
            </a:xfrm>
            <a:custGeom>
              <a:avLst/>
              <a:gdLst/>
              <a:ahLst/>
              <a:cxnLst/>
              <a:rect l="l" t="t" r="r" b="b"/>
              <a:pathLst>
                <a:path w="78739" h="136525">
                  <a:moveTo>
                    <a:pt x="78511" y="13597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6172" y="3518134"/>
              <a:ext cx="83820" cy="133350"/>
            </a:xfrm>
            <a:custGeom>
              <a:avLst/>
              <a:gdLst/>
              <a:ahLst/>
              <a:cxnLst/>
              <a:rect l="l" t="t" r="r" b="b"/>
              <a:pathLst>
                <a:path w="83820" h="133350">
                  <a:moveTo>
                    <a:pt x="83210" y="13317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0347" y="3528411"/>
              <a:ext cx="88265" cy="130810"/>
            </a:xfrm>
            <a:custGeom>
              <a:avLst/>
              <a:gdLst/>
              <a:ahLst/>
              <a:cxnLst/>
              <a:rect l="l" t="t" r="r" b="b"/>
              <a:pathLst>
                <a:path w="88264" h="130810">
                  <a:moveTo>
                    <a:pt x="87807" y="13020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4877" y="3539246"/>
              <a:ext cx="92710" cy="127635"/>
            </a:xfrm>
            <a:custGeom>
              <a:avLst/>
              <a:gdLst/>
              <a:ahLst/>
              <a:cxnLst/>
              <a:rect l="l" t="t" r="r" b="b"/>
              <a:pathLst>
                <a:path w="92710" h="127635">
                  <a:moveTo>
                    <a:pt x="92316" y="12705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09808" y="3550597"/>
              <a:ext cx="97155" cy="123825"/>
            </a:xfrm>
            <a:custGeom>
              <a:avLst/>
              <a:gdLst/>
              <a:ahLst/>
              <a:cxnLst/>
              <a:rect l="l" t="t" r="r" b="b"/>
              <a:pathLst>
                <a:path w="97154" h="123825">
                  <a:moveTo>
                    <a:pt x="96697" y="123774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5140" y="3562474"/>
              <a:ext cx="100965" cy="120650"/>
            </a:xfrm>
            <a:custGeom>
              <a:avLst/>
              <a:gdLst/>
              <a:ahLst/>
              <a:cxnLst/>
              <a:rect l="l" t="t" r="r" b="b"/>
              <a:pathLst>
                <a:path w="100964" h="120650">
                  <a:moveTo>
                    <a:pt x="100964" y="12033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80902" y="3574867"/>
              <a:ext cx="105410" cy="116839"/>
            </a:xfrm>
            <a:custGeom>
              <a:avLst/>
              <a:gdLst/>
              <a:ahLst/>
              <a:cxnLst/>
              <a:rect l="l" t="t" r="r" b="b"/>
              <a:pathLst>
                <a:path w="105410" h="116839">
                  <a:moveTo>
                    <a:pt x="105105" y="11672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67082" y="3587739"/>
              <a:ext cx="109220" cy="113030"/>
            </a:xfrm>
            <a:custGeom>
              <a:avLst/>
              <a:gdLst/>
              <a:ahLst/>
              <a:cxnLst/>
              <a:rect l="l" t="t" r="r" b="b"/>
              <a:pathLst>
                <a:path w="109220" h="113029">
                  <a:moveTo>
                    <a:pt x="109131" y="11299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53751" y="3601071"/>
              <a:ext cx="113030" cy="109220"/>
            </a:xfrm>
            <a:custGeom>
              <a:avLst/>
              <a:gdLst/>
              <a:ahLst/>
              <a:cxnLst/>
              <a:rect l="l" t="t" r="r" b="b"/>
              <a:pathLst>
                <a:path w="113029" h="109220">
                  <a:moveTo>
                    <a:pt x="112991" y="10913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40878" y="3614882"/>
              <a:ext cx="116839" cy="105410"/>
            </a:xfrm>
            <a:custGeom>
              <a:avLst/>
              <a:gdLst/>
              <a:ahLst/>
              <a:cxnLst/>
              <a:rect l="l" t="t" r="r" b="b"/>
              <a:pathLst>
                <a:path w="116839" h="105410">
                  <a:moveTo>
                    <a:pt x="116725" y="10510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28485" y="3629131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120332" y="10095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16617" y="3643788"/>
              <a:ext cx="123825" cy="97155"/>
            </a:xfrm>
            <a:custGeom>
              <a:avLst/>
              <a:gdLst/>
              <a:ahLst/>
              <a:cxnLst/>
              <a:rect l="l" t="t" r="r" b="b"/>
              <a:pathLst>
                <a:path w="123825" h="97154">
                  <a:moveTo>
                    <a:pt x="123774" y="966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05257" y="3658866"/>
              <a:ext cx="127635" cy="92710"/>
            </a:xfrm>
            <a:custGeom>
              <a:avLst/>
              <a:gdLst/>
              <a:ahLst/>
              <a:cxnLst/>
              <a:rect l="l" t="t" r="r" b="b"/>
              <a:pathLst>
                <a:path w="127635" h="92710">
                  <a:moveTo>
                    <a:pt x="127050" y="9231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94422" y="3674327"/>
              <a:ext cx="130810" cy="88265"/>
            </a:xfrm>
            <a:custGeom>
              <a:avLst/>
              <a:gdLst/>
              <a:ahLst/>
              <a:cxnLst/>
              <a:rect l="l" t="t" r="r" b="b"/>
              <a:pathLst>
                <a:path w="130810" h="88264">
                  <a:moveTo>
                    <a:pt x="130200" y="8780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84146" y="3690152"/>
              <a:ext cx="133350" cy="83820"/>
            </a:xfrm>
            <a:custGeom>
              <a:avLst/>
              <a:gdLst/>
              <a:ahLst/>
              <a:cxnLst/>
              <a:rect l="l" t="t" r="r" b="b"/>
              <a:pathLst>
                <a:path w="133350" h="83820">
                  <a:moveTo>
                    <a:pt x="133172" y="8321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74433" y="3706336"/>
              <a:ext cx="136525" cy="78740"/>
            </a:xfrm>
            <a:custGeom>
              <a:avLst/>
              <a:gdLst/>
              <a:ahLst/>
              <a:cxnLst/>
              <a:rect l="l" t="t" r="r" b="b"/>
              <a:pathLst>
                <a:path w="136525" h="78739">
                  <a:moveTo>
                    <a:pt x="135978" y="7851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65281" y="3722839"/>
              <a:ext cx="139065" cy="74295"/>
            </a:xfrm>
            <a:custGeom>
              <a:avLst/>
              <a:gdLst/>
              <a:ahLst/>
              <a:cxnLst/>
              <a:rect l="l" t="t" r="r" b="b"/>
              <a:pathLst>
                <a:path w="139064" h="74295">
                  <a:moveTo>
                    <a:pt x="138633" y="7371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6715" y="3739648"/>
              <a:ext cx="141605" cy="69215"/>
            </a:xfrm>
            <a:custGeom>
              <a:avLst/>
              <a:gdLst/>
              <a:ahLst/>
              <a:cxnLst/>
              <a:rect l="l" t="t" r="r" b="b"/>
              <a:pathLst>
                <a:path w="141604" h="69214">
                  <a:moveTo>
                    <a:pt x="141109" y="68834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48733" y="3756756"/>
              <a:ext cx="143510" cy="64135"/>
            </a:xfrm>
            <a:custGeom>
              <a:avLst/>
              <a:gdLst/>
              <a:ahLst/>
              <a:cxnLst/>
              <a:rect l="l" t="t" r="r" b="b"/>
              <a:pathLst>
                <a:path w="143510" h="64135">
                  <a:moveTo>
                    <a:pt x="143421" y="6385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41368" y="3774132"/>
              <a:ext cx="146050" cy="59055"/>
            </a:xfrm>
            <a:custGeom>
              <a:avLst/>
              <a:gdLst/>
              <a:ahLst/>
              <a:cxnLst/>
              <a:rect l="l" t="t" r="r" b="b"/>
              <a:pathLst>
                <a:path w="146050" h="59054">
                  <a:moveTo>
                    <a:pt x="145541" y="5880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34593" y="3791747"/>
              <a:ext cx="147955" cy="53975"/>
            </a:xfrm>
            <a:custGeom>
              <a:avLst/>
              <a:gdLst/>
              <a:ahLst/>
              <a:cxnLst/>
              <a:rect l="l" t="t" r="r" b="b"/>
              <a:pathLst>
                <a:path w="147954" h="53975">
                  <a:moveTo>
                    <a:pt x="147510" y="5369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28455" y="3809592"/>
              <a:ext cx="149860" cy="48895"/>
            </a:xfrm>
            <a:custGeom>
              <a:avLst/>
              <a:gdLst/>
              <a:ahLst/>
              <a:cxnLst/>
              <a:rect l="l" t="t" r="r" b="b"/>
              <a:pathLst>
                <a:path w="149860" h="48895">
                  <a:moveTo>
                    <a:pt x="149288" y="48513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22938" y="3827651"/>
              <a:ext cx="151130" cy="43815"/>
            </a:xfrm>
            <a:custGeom>
              <a:avLst/>
              <a:gdLst/>
              <a:ahLst/>
              <a:cxnLst/>
              <a:rect l="l" t="t" r="r" b="b"/>
              <a:pathLst>
                <a:path w="151129" h="43814">
                  <a:moveTo>
                    <a:pt x="150901" y="4326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18048" y="3845876"/>
              <a:ext cx="152400" cy="38100"/>
            </a:xfrm>
            <a:custGeom>
              <a:avLst/>
              <a:gdLst/>
              <a:ahLst/>
              <a:cxnLst/>
              <a:rect l="l" t="t" r="r" b="b"/>
              <a:pathLst>
                <a:path w="152400" h="38100">
                  <a:moveTo>
                    <a:pt x="152323" y="37973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13802" y="3864259"/>
              <a:ext cx="153670" cy="33020"/>
            </a:xfrm>
            <a:custGeom>
              <a:avLst/>
              <a:gdLst/>
              <a:ahLst/>
              <a:cxnLst/>
              <a:rect l="l" t="t" r="r" b="b"/>
              <a:pathLst>
                <a:path w="153670" h="33020">
                  <a:moveTo>
                    <a:pt x="153568" y="3265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10199" y="3882791"/>
              <a:ext cx="154940" cy="27305"/>
            </a:xfrm>
            <a:custGeom>
              <a:avLst/>
              <a:gdLst/>
              <a:ahLst/>
              <a:cxnLst/>
              <a:rect l="l" t="t" r="r" b="b"/>
              <a:pathLst>
                <a:path w="154939" h="27304">
                  <a:moveTo>
                    <a:pt x="154635" y="2726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7255" y="3901436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155498" y="21844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04954" y="3920158"/>
              <a:ext cx="156210" cy="16510"/>
            </a:xfrm>
            <a:custGeom>
              <a:avLst/>
              <a:gdLst/>
              <a:ahLst/>
              <a:cxnLst/>
              <a:rect l="l" t="t" r="r" b="b"/>
              <a:pathLst>
                <a:path w="156210" h="16510">
                  <a:moveTo>
                    <a:pt x="156184" y="1642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03309" y="3938965"/>
              <a:ext cx="156845" cy="11430"/>
            </a:xfrm>
            <a:custGeom>
              <a:avLst/>
              <a:gdLst/>
              <a:ahLst/>
              <a:cxnLst/>
              <a:rect l="l" t="t" r="r" b="b"/>
              <a:pathLst>
                <a:path w="156845" h="11429">
                  <a:moveTo>
                    <a:pt x="156679" y="1096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02323" y="3957815"/>
              <a:ext cx="157480" cy="5715"/>
            </a:xfrm>
            <a:custGeom>
              <a:avLst/>
              <a:gdLst/>
              <a:ahLst/>
              <a:cxnLst/>
              <a:rect l="l" t="t" r="r" b="b"/>
              <a:pathLst>
                <a:path w="157479" h="5714">
                  <a:moveTo>
                    <a:pt x="156972" y="548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01982" y="39766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086" y="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02323" y="3990079"/>
              <a:ext cx="157480" cy="5715"/>
            </a:xfrm>
            <a:custGeom>
              <a:avLst/>
              <a:gdLst/>
              <a:ahLst/>
              <a:cxnLst/>
              <a:rect l="l" t="t" r="r" b="b"/>
              <a:pathLst>
                <a:path w="157479" h="5714">
                  <a:moveTo>
                    <a:pt x="156972" y="0"/>
                  </a:moveTo>
                  <a:lnTo>
                    <a:pt x="0" y="548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03309" y="4003445"/>
              <a:ext cx="156845" cy="11430"/>
            </a:xfrm>
            <a:custGeom>
              <a:avLst/>
              <a:gdLst/>
              <a:ahLst/>
              <a:cxnLst/>
              <a:rect l="l" t="t" r="r" b="b"/>
              <a:pathLst>
                <a:path w="156845" h="11429">
                  <a:moveTo>
                    <a:pt x="156679" y="0"/>
                  </a:moveTo>
                  <a:lnTo>
                    <a:pt x="0" y="1096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04954" y="4016791"/>
              <a:ext cx="156210" cy="16510"/>
            </a:xfrm>
            <a:custGeom>
              <a:avLst/>
              <a:gdLst/>
              <a:ahLst/>
              <a:cxnLst/>
              <a:rect l="l" t="t" r="r" b="b"/>
              <a:pathLst>
                <a:path w="156210" h="16510">
                  <a:moveTo>
                    <a:pt x="156184" y="0"/>
                  </a:moveTo>
                  <a:lnTo>
                    <a:pt x="0" y="1640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7255" y="4030090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155498" y="0"/>
                  </a:moveTo>
                  <a:lnTo>
                    <a:pt x="0" y="2184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10199" y="4043314"/>
              <a:ext cx="154940" cy="27305"/>
            </a:xfrm>
            <a:custGeom>
              <a:avLst/>
              <a:gdLst/>
              <a:ahLst/>
              <a:cxnLst/>
              <a:rect l="l" t="t" r="r" b="b"/>
              <a:pathLst>
                <a:path w="154939" h="27304">
                  <a:moveTo>
                    <a:pt x="154635" y="0"/>
                  </a:moveTo>
                  <a:lnTo>
                    <a:pt x="0" y="2726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13802" y="4056461"/>
              <a:ext cx="153670" cy="33020"/>
            </a:xfrm>
            <a:custGeom>
              <a:avLst/>
              <a:gdLst/>
              <a:ahLst/>
              <a:cxnLst/>
              <a:rect l="l" t="t" r="r" b="b"/>
              <a:pathLst>
                <a:path w="153670" h="33020">
                  <a:moveTo>
                    <a:pt x="153568" y="0"/>
                  </a:moveTo>
                  <a:lnTo>
                    <a:pt x="0" y="3265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18048" y="4069521"/>
              <a:ext cx="152400" cy="38100"/>
            </a:xfrm>
            <a:custGeom>
              <a:avLst/>
              <a:gdLst/>
              <a:ahLst/>
              <a:cxnLst/>
              <a:rect l="l" t="t" r="r" b="b"/>
              <a:pathLst>
                <a:path w="152400" h="38100">
                  <a:moveTo>
                    <a:pt x="152323" y="0"/>
                  </a:moveTo>
                  <a:lnTo>
                    <a:pt x="0" y="37973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22938" y="4082460"/>
              <a:ext cx="151130" cy="43815"/>
            </a:xfrm>
            <a:custGeom>
              <a:avLst/>
              <a:gdLst/>
              <a:ahLst/>
              <a:cxnLst/>
              <a:rect l="l" t="t" r="r" b="b"/>
              <a:pathLst>
                <a:path w="151129" h="43814">
                  <a:moveTo>
                    <a:pt x="150901" y="0"/>
                  </a:moveTo>
                  <a:lnTo>
                    <a:pt x="0" y="4326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28455" y="4095266"/>
              <a:ext cx="149860" cy="48895"/>
            </a:xfrm>
            <a:custGeom>
              <a:avLst/>
              <a:gdLst/>
              <a:ahLst/>
              <a:cxnLst/>
              <a:rect l="l" t="t" r="r" b="b"/>
              <a:pathLst>
                <a:path w="149860" h="48895">
                  <a:moveTo>
                    <a:pt x="149288" y="0"/>
                  </a:moveTo>
                  <a:lnTo>
                    <a:pt x="0" y="4851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34593" y="4107927"/>
              <a:ext cx="147955" cy="53975"/>
            </a:xfrm>
            <a:custGeom>
              <a:avLst/>
              <a:gdLst/>
              <a:ahLst/>
              <a:cxnLst/>
              <a:rect l="l" t="t" r="r" b="b"/>
              <a:pathLst>
                <a:path w="147954" h="53975">
                  <a:moveTo>
                    <a:pt x="147510" y="0"/>
                  </a:moveTo>
                  <a:lnTo>
                    <a:pt x="0" y="5369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41368" y="4120438"/>
              <a:ext cx="146050" cy="59055"/>
            </a:xfrm>
            <a:custGeom>
              <a:avLst/>
              <a:gdLst/>
              <a:ahLst/>
              <a:cxnLst/>
              <a:rect l="l" t="t" r="r" b="b"/>
              <a:pathLst>
                <a:path w="146050" h="59054">
                  <a:moveTo>
                    <a:pt x="145541" y="0"/>
                  </a:moveTo>
                  <a:lnTo>
                    <a:pt x="0" y="5880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48733" y="4132759"/>
              <a:ext cx="143510" cy="64135"/>
            </a:xfrm>
            <a:custGeom>
              <a:avLst/>
              <a:gdLst/>
              <a:ahLst/>
              <a:cxnLst/>
              <a:rect l="l" t="t" r="r" b="b"/>
              <a:pathLst>
                <a:path w="143510" h="64135">
                  <a:moveTo>
                    <a:pt x="143421" y="0"/>
                  </a:moveTo>
                  <a:lnTo>
                    <a:pt x="0" y="6385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56715" y="4144890"/>
              <a:ext cx="141605" cy="69215"/>
            </a:xfrm>
            <a:custGeom>
              <a:avLst/>
              <a:gdLst/>
              <a:ahLst/>
              <a:cxnLst/>
              <a:rect l="l" t="t" r="r" b="b"/>
              <a:pathLst>
                <a:path w="141604" h="69214">
                  <a:moveTo>
                    <a:pt x="141109" y="0"/>
                  </a:moveTo>
                  <a:lnTo>
                    <a:pt x="0" y="6883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65281" y="4156830"/>
              <a:ext cx="139065" cy="74295"/>
            </a:xfrm>
            <a:custGeom>
              <a:avLst/>
              <a:gdLst/>
              <a:ahLst/>
              <a:cxnLst/>
              <a:rect l="l" t="t" r="r" b="b"/>
              <a:pathLst>
                <a:path w="139064" h="74295">
                  <a:moveTo>
                    <a:pt x="138633" y="0"/>
                  </a:moveTo>
                  <a:lnTo>
                    <a:pt x="0" y="7371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74433" y="4168523"/>
              <a:ext cx="136525" cy="78740"/>
            </a:xfrm>
            <a:custGeom>
              <a:avLst/>
              <a:gdLst/>
              <a:ahLst/>
              <a:cxnLst/>
              <a:rect l="l" t="t" r="r" b="b"/>
              <a:pathLst>
                <a:path w="136525" h="78739">
                  <a:moveTo>
                    <a:pt x="135978" y="0"/>
                  </a:moveTo>
                  <a:lnTo>
                    <a:pt x="0" y="7851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84146" y="4180008"/>
              <a:ext cx="133350" cy="83820"/>
            </a:xfrm>
            <a:custGeom>
              <a:avLst/>
              <a:gdLst/>
              <a:ahLst/>
              <a:cxnLst/>
              <a:rect l="l" t="t" r="r" b="b"/>
              <a:pathLst>
                <a:path w="133350" h="83820">
                  <a:moveTo>
                    <a:pt x="133172" y="0"/>
                  </a:moveTo>
                  <a:lnTo>
                    <a:pt x="0" y="8321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4422" y="4191236"/>
              <a:ext cx="130810" cy="88265"/>
            </a:xfrm>
            <a:custGeom>
              <a:avLst/>
              <a:gdLst/>
              <a:ahLst/>
              <a:cxnLst/>
              <a:rect l="l" t="t" r="r" b="b"/>
              <a:pathLst>
                <a:path w="130810" h="88264">
                  <a:moveTo>
                    <a:pt x="130200" y="0"/>
                  </a:moveTo>
                  <a:lnTo>
                    <a:pt x="0" y="8780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05257" y="4202188"/>
              <a:ext cx="127635" cy="92710"/>
            </a:xfrm>
            <a:custGeom>
              <a:avLst/>
              <a:gdLst/>
              <a:ahLst/>
              <a:cxnLst/>
              <a:rect l="l" t="t" r="r" b="b"/>
              <a:pathLst>
                <a:path w="127635" h="92710">
                  <a:moveTo>
                    <a:pt x="127050" y="0"/>
                  </a:moveTo>
                  <a:lnTo>
                    <a:pt x="0" y="9231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16617" y="4212885"/>
              <a:ext cx="123825" cy="97155"/>
            </a:xfrm>
            <a:custGeom>
              <a:avLst/>
              <a:gdLst/>
              <a:ahLst/>
              <a:cxnLst/>
              <a:rect l="l" t="t" r="r" b="b"/>
              <a:pathLst>
                <a:path w="123825" h="97154">
                  <a:moveTo>
                    <a:pt x="123774" y="0"/>
                  </a:moveTo>
                  <a:lnTo>
                    <a:pt x="0" y="9669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28485" y="4223287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120332" y="0"/>
                  </a:moveTo>
                  <a:lnTo>
                    <a:pt x="0" y="10095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40878" y="4233384"/>
              <a:ext cx="116839" cy="105410"/>
            </a:xfrm>
            <a:custGeom>
              <a:avLst/>
              <a:gdLst/>
              <a:ahLst/>
              <a:cxnLst/>
              <a:rect l="l" t="t" r="r" b="b"/>
              <a:pathLst>
                <a:path w="116839" h="105410">
                  <a:moveTo>
                    <a:pt x="116725" y="0"/>
                  </a:moveTo>
                  <a:lnTo>
                    <a:pt x="0" y="10510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53751" y="4243169"/>
              <a:ext cx="113030" cy="109220"/>
            </a:xfrm>
            <a:custGeom>
              <a:avLst/>
              <a:gdLst/>
              <a:ahLst/>
              <a:cxnLst/>
              <a:rect l="l" t="t" r="r" b="b"/>
              <a:pathLst>
                <a:path w="113029" h="109220">
                  <a:moveTo>
                    <a:pt x="112991" y="0"/>
                  </a:moveTo>
                  <a:lnTo>
                    <a:pt x="0" y="10913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67082" y="4252639"/>
              <a:ext cx="109220" cy="113030"/>
            </a:xfrm>
            <a:custGeom>
              <a:avLst/>
              <a:gdLst/>
              <a:ahLst/>
              <a:cxnLst/>
              <a:rect l="l" t="t" r="r" b="b"/>
              <a:pathLst>
                <a:path w="109220" h="113029">
                  <a:moveTo>
                    <a:pt x="109131" y="0"/>
                  </a:moveTo>
                  <a:lnTo>
                    <a:pt x="0" y="11300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80902" y="4261778"/>
              <a:ext cx="105410" cy="116839"/>
            </a:xfrm>
            <a:custGeom>
              <a:avLst/>
              <a:gdLst/>
              <a:ahLst/>
              <a:cxnLst/>
              <a:rect l="l" t="t" r="r" b="b"/>
              <a:pathLst>
                <a:path w="105410" h="116839">
                  <a:moveTo>
                    <a:pt x="105105" y="0"/>
                  </a:moveTo>
                  <a:lnTo>
                    <a:pt x="0" y="11672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195140" y="4270565"/>
              <a:ext cx="100965" cy="120650"/>
            </a:xfrm>
            <a:custGeom>
              <a:avLst/>
              <a:gdLst/>
              <a:ahLst/>
              <a:cxnLst/>
              <a:rect l="l" t="t" r="r" b="b"/>
              <a:pathLst>
                <a:path w="100964" h="120650">
                  <a:moveTo>
                    <a:pt x="100964" y="0"/>
                  </a:moveTo>
                  <a:lnTo>
                    <a:pt x="0" y="12033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09808" y="4279000"/>
              <a:ext cx="97155" cy="123825"/>
            </a:xfrm>
            <a:custGeom>
              <a:avLst/>
              <a:gdLst/>
              <a:ahLst/>
              <a:cxnLst/>
              <a:rect l="l" t="t" r="r" b="b"/>
              <a:pathLst>
                <a:path w="97154" h="123825">
                  <a:moveTo>
                    <a:pt x="96697" y="0"/>
                  </a:moveTo>
                  <a:lnTo>
                    <a:pt x="0" y="12377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24877" y="4287075"/>
              <a:ext cx="92710" cy="127635"/>
            </a:xfrm>
            <a:custGeom>
              <a:avLst/>
              <a:gdLst/>
              <a:ahLst/>
              <a:cxnLst/>
              <a:rect l="l" t="t" r="r" b="b"/>
              <a:pathLst>
                <a:path w="92710" h="127635">
                  <a:moveTo>
                    <a:pt x="92316" y="0"/>
                  </a:moveTo>
                  <a:lnTo>
                    <a:pt x="0" y="12705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40347" y="4294760"/>
              <a:ext cx="88265" cy="130810"/>
            </a:xfrm>
            <a:custGeom>
              <a:avLst/>
              <a:gdLst/>
              <a:ahLst/>
              <a:cxnLst/>
              <a:rect l="l" t="t" r="r" b="b"/>
              <a:pathLst>
                <a:path w="88264" h="130810">
                  <a:moveTo>
                    <a:pt x="87807" y="0"/>
                  </a:moveTo>
                  <a:lnTo>
                    <a:pt x="0" y="13020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56172" y="4302065"/>
              <a:ext cx="83820" cy="133350"/>
            </a:xfrm>
            <a:custGeom>
              <a:avLst/>
              <a:gdLst/>
              <a:ahLst/>
              <a:cxnLst/>
              <a:rect l="l" t="t" r="r" b="b"/>
              <a:pathLst>
                <a:path w="83820" h="133350">
                  <a:moveTo>
                    <a:pt x="83210" y="0"/>
                  </a:moveTo>
                  <a:lnTo>
                    <a:pt x="0" y="13317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72347" y="4308980"/>
              <a:ext cx="78740" cy="136525"/>
            </a:xfrm>
            <a:custGeom>
              <a:avLst/>
              <a:gdLst/>
              <a:ahLst/>
              <a:cxnLst/>
              <a:rect l="l" t="t" r="r" b="b"/>
              <a:pathLst>
                <a:path w="78739" h="136525">
                  <a:moveTo>
                    <a:pt x="78511" y="0"/>
                  </a:moveTo>
                  <a:lnTo>
                    <a:pt x="0" y="13597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88851" y="4315477"/>
              <a:ext cx="74295" cy="139065"/>
            </a:xfrm>
            <a:custGeom>
              <a:avLst/>
              <a:gdLst/>
              <a:ahLst/>
              <a:cxnLst/>
              <a:rect l="l" t="t" r="r" b="b"/>
              <a:pathLst>
                <a:path w="74295" h="139064">
                  <a:moveTo>
                    <a:pt x="73710" y="0"/>
                  </a:moveTo>
                  <a:lnTo>
                    <a:pt x="0" y="13862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05670" y="4321567"/>
              <a:ext cx="69215" cy="141605"/>
            </a:xfrm>
            <a:custGeom>
              <a:avLst/>
              <a:gdLst/>
              <a:ahLst/>
              <a:cxnLst/>
              <a:rect l="l" t="t" r="r" b="b"/>
              <a:pathLst>
                <a:path w="69214" h="141604">
                  <a:moveTo>
                    <a:pt x="68821" y="0"/>
                  </a:moveTo>
                  <a:lnTo>
                    <a:pt x="0" y="14109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22767" y="4327238"/>
              <a:ext cx="64135" cy="143510"/>
            </a:xfrm>
            <a:custGeom>
              <a:avLst/>
              <a:gdLst/>
              <a:ahLst/>
              <a:cxnLst/>
              <a:rect l="l" t="t" r="r" b="b"/>
              <a:pathLst>
                <a:path w="64135" h="143510">
                  <a:moveTo>
                    <a:pt x="63855" y="0"/>
                  </a:moveTo>
                  <a:lnTo>
                    <a:pt x="0" y="14340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40142" y="4332481"/>
              <a:ext cx="59055" cy="146050"/>
            </a:xfrm>
            <a:custGeom>
              <a:avLst/>
              <a:gdLst/>
              <a:ahLst/>
              <a:cxnLst/>
              <a:rect l="l" t="t" r="r" b="b"/>
              <a:pathLst>
                <a:path w="59054" h="146050">
                  <a:moveTo>
                    <a:pt x="58800" y="0"/>
                  </a:moveTo>
                  <a:lnTo>
                    <a:pt x="0" y="14554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57758" y="4337288"/>
              <a:ext cx="53975" cy="147955"/>
            </a:xfrm>
            <a:custGeom>
              <a:avLst/>
              <a:gdLst/>
              <a:ahLst/>
              <a:cxnLst/>
              <a:rect l="l" t="t" r="r" b="b"/>
              <a:pathLst>
                <a:path w="53975" h="147954">
                  <a:moveTo>
                    <a:pt x="53695" y="0"/>
                  </a:moveTo>
                  <a:lnTo>
                    <a:pt x="0" y="14749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75616" y="4341648"/>
              <a:ext cx="48895" cy="149860"/>
            </a:xfrm>
            <a:custGeom>
              <a:avLst/>
              <a:gdLst/>
              <a:ahLst/>
              <a:cxnLst/>
              <a:rect l="l" t="t" r="r" b="b"/>
              <a:pathLst>
                <a:path w="48895" h="149860">
                  <a:moveTo>
                    <a:pt x="48501" y="0"/>
                  </a:moveTo>
                  <a:lnTo>
                    <a:pt x="0" y="14927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93662" y="4345552"/>
              <a:ext cx="43815" cy="151130"/>
            </a:xfrm>
            <a:custGeom>
              <a:avLst/>
              <a:gdLst/>
              <a:ahLst/>
              <a:cxnLst/>
              <a:rect l="l" t="t" r="r" b="b"/>
              <a:pathLst>
                <a:path w="43814" h="151129">
                  <a:moveTo>
                    <a:pt x="43268" y="0"/>
                  </a:moveTo>
                  <a:lnTo>
                    <a:pt x="0" y="15090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11896" y="4349010"/>
              <a:ext cx="38100" cy="152400"/>
            </a:xfrm>
            <a:custGeom>
              <a:avLst/>
              <a:gdLst/>
              <a:ahLst/>
              <a:cxnLst/>
              <a:rect l="l" t="t" r="r" b="b"/>
              <a:pathLst>
                <a:path w="38100" h="152400">
                  <a:moveTo>
                    <a:pt x="37973" y="0"/>
                  </a:moveTo>
                  <a:lnTo>
                    <a:pt x="0" y="15233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30283" y="4352022"/>
              <a:ext cx="33020" cy="153670"/>
            </a:xfrm>
            <a:custGeom>
              <a:avLst/>
              <a:gdLst/>
              <a:ahLst/>
              <a:cxnLst/>
              <a:rect l="l" t="t" r="r" b="b"/>
              <a:pathLst>
                <a:path w="33020" h="153670">
                  <a:moveTo>
                    <a:pt x="32638" y="0"/>
                  </a:moveTo>
                  <a:lnTo>
                    <a:pt x="0" y="15355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48802" y="4354558"/>
              <a:ext cx="27305" cy="154940"/>
            </a:xfrm>
            <a:custGeom>
              <a:avLst/>
              <a:gdLst/>
              <a:ahLst/>
              <a:cxnLst/>
              <a:rect l="l" t="t" r="r" b="b"/>
              <a:pathLst>
                <a:path w="27304" h="154939">
                  <a:moveTo>
                    <a:pt x="27266" y="0"/>
                  </a:moveTo>
                  <a:lnTo>
                    <a:pt x="0" y="15463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467457" y="4356628"/>
              <a:ext cx="22225" cy="155575"/>
            </a:xfrm>
            <a:custGeom>
              <a:avLst/>
              <a:gdLst/>
              <a:ahLst/>
              <a:cxnLst/>
              <a:rect l="l" t="t" r="r" b="b"/>
              <a:pathLst>
                <a:path w="22225" h="155575">
                  <a:moveTo>
                    <a:pt x="21844" y="0"/>
                  </a:moveTo>
                  <a:lnTo>
                    <a:pt x="0" y="15549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86179" y="4358243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10">
                  <a:moveTo>
                    <a:pt x="16421" y="0"/>
                  </a:moveTo>
                  <a:lnTo>
                    <a:pt x="0" y="15619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4987" y="4359401"/>
              <a:ext cx="11430" cy="156845"/>
            </a:xfrm>
            <a:custGeom>
              <a:avLst/>
              <a:gdLst/>
              <a:ahLst/>
              <a:cxnLst/>
              <a:rect l="l" t="t" r="r" b="b"/>
              <a:pathLst>
                <a:path w="11429" h="156845">
                  <a:moveTo>
                    <a:pt x="10960" y="0"/>
                  </a:moveTo>
                  <a:lnTo>
                    <a:pt x="0" y="156679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23826" y="4360096"/>
              <a:ext cx="5715" cy="157480"/>
            </a:xfrm>
            <a:custGeom>
              <a:avLst/>
              <a:gdLst/>
              <a:ahLst/>
              <a:cxnLst/>
              <a:rect l="l" t="t" r="r" b="b"/>
              <a:pathLst>
                <a:path w="5714" h="157479">
                  <a:moveTo>
                    <a:pt x="5486" y="0"/>
                  </a:moveTo>
                  <a:lnTo>
                    <a:pt x="0" y="15697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42706" y="4360321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157073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56085" y="4360090"/>
              <a:ext cx="5715" cy="157480"/>
            </a:xfrm>
            <a:custGeom>
              <a:avLst/>
              <a:gdLst/>
              <a:ahLst/>
              <a:cxnLst/>
              <a:rect l="l" t="t" r="r" b="b"/>
              <a:pathLst>
                <a:path w="5714" h="157479">
                  <a:moveTo>
                    <a:pt x="5486" y="15697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69471" y="4359404"/>
              <a:ext cx="11430" cy="156845"/>
            </a:xfrm>
            <a:custGeom>
              <a:avLst/>
              <a:gdLst/>
              <a:ahLst/>
              <a:cxnLst/>
              <a:rect l="l" t="t" r="r" b="b"/>
              <a:pathLst>
                <a:path w="11429" h="156845">
                  <a:moveTo>
                    <a:pt x="10947" y="156679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82806" y="4358242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10">
                  <a:moveTo>
                    <a:pt x="16421" y="1561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96103" y="4356633"/>
              <a:ext cx="22225" cy="155575"/>
            </a:xfrm>
            <a:custGeom>
              <a:avLst/>
              <a:gdLst/>
              <a:ahLst/>
              <a:cxnLst/>
              <a:rect l="l" t="t" r="r" b="b"/>
              <a:pathLst>
                <a:path w="22225" h="155575">
                  <a:moveTo>
                    <a:pt x="21856" y="15549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09330" y="4354551"/>
              <a:ext cx="27305" cy="154940"/>
            </a:xfrm>
            <a:custGeom>
              <a:avLst/>
              <a:gdLst/>
              <a:ahLst/>
              <a:cxnLst/>
              <a:rect l="l" t="t" r="r" b="b"/>
              <a:pathLst>
                <a:path w="27304" h="154939">
                  <a:moveTo>
                    <a:pt x="27266" y="15463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22481" y="4352022"/>
              <a:ext cx="33020" cy="153670"/>
            </a:xfrm>
            <a:custGeom>
              <a:avLst/>
              <a:gdLst/>
              <a:ahLst/>
              <a:cxnLst/>
              <a:rect l="l" t="t" r="r" b="b"/>
              <a:pathLst>
                <a:path w="33020" h="153670">
                  <a:moveTo>
                    <a:pt x="32638" y="15355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35538" y="4349004"/>
              <a:ext cx="38100" cy="152400"/>
            </a:xfrm>
            <a:custGeom>
              <a:avLst/>
              <a:gdLst/>
              <a:ahLst/>
              <a:cxnLst/>
              <a:rect l="l" t="t" r="r" b="b"/>
              <a:pathLst>
                <a:path w="38100" h="152400">
                  <a:moveTo>
                    <a:pt x="37973" y="15233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48471" y="4345547"/>
              <a:ext cx="43815" cy="151130"/>
            </a:xfrm>
            <a:custGeom>
              <a:avLst/>
              <a:gdLst/>
              <a:ahLst/>
              <a:cxnLst/>
              <a:rect l="l" t="t" r="r" b="b"/>
              <a:pathLst>
                <a:path w="43814" h="151129">
                  <a:moveTo>
                    <a:pt x="43268" y="15090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61287" y="4341640"/>
              <a:ext cx="48895" cy="149860"/>
            </a:xfrm>
            <a:custGeom>
              <a:avLst/>
              <a:gdLst/>
              <a:ahLst/>
              <a:cxnLst/>
              <a:rect l="l" t="t" r="r" b="b"/>
              <a:pathLst>
                <a:path w="48895" h="149860">
                  <a:moveTo>
                    <a:pt x="48501" y="14928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3943" y="4337286"/>
              <a:ext cx="53975" cy="147955"/>
            </a:xfrm>
            <a:custGeom>
              <a:avLst/>
              <a:gdLst/>
              <a:ahLst/>
              <a:cxnLst/>
              <a:rect l="l" t="t" r="r" b="b"/>
              <a:pathLst>
                <a:path w="53975" h="147954">
                  <a:moveTo>
                    <a:pt x="53695" y="1474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86446" y="4332477"/>
              <a:ext cx="59055" cy="146050"/>
            </a:xfrm>
            <a:custGeom>
              <a:avLst/>
              <a:gdLst/>
              <a:ahLst/>
              <a:cxnLst/>
              <a:rect l="l" t="t" r="r" b="b"/>
              <a:pathLst>
                <a:path w="59054" h="146050">
                  <a:moveTo>
                    <a:pt x="58813" y="14554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8781" y="4327240"/>
              <a:ext cx="64135" cy="143510"/>
            </a:xfrm>
            <a:custGeom>
              <a:avLst/>
              <a:gdLst/>
              <a:ahLst/>
              <a:cxnLst/>
              <a:rect l="l" t="t" r="r" b="b"/>
              <a:pathLst>
                <a:path w="64135" h="143510">
                  <a:moveTo>
                    <a:pt x="63842" y="14340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10911" y="4321572"/>
              <a:ext cx="69215" cy="141605"/>
            </a:xfrm>
            <a:custGeom>
              <a:avLst/>
              <a:gdLst/>
              <a:ahLst/>
              <a:cxnLst/>
              <a:rect l="l" t="t" r="r" b="b"/>
              <a:pathLst>
                <a:path w="69214" h="141604">
                  <a:moveTo>
                    <a:pt x="68821" y="1410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22835" y="4315480"/>
              <a:ext cx="74295" cy="139065"/>
            </a:xfrm>
            <a:custGeom>
              <a:avLst/>
              <a:gdLst/>
              <a:ahLst/>
              <a:cxnLst/>
              <a:rect l="l" t="t" r="r" b="b"/>
              <a:pathLst>
                <a:path w="74295" h="139064">
                  <a:moveTo>
                    <a:pt x="73710" y="13862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34544" y="4308984"/>
              <a:ext cx="78740" cy="136525"/>
            </a:xfrm>
            <a:custGeom>
              <a:avLst/>
              <a:gdLst/>
              <a:ahLst/>
              <a:cxnLst/>
              <a:rect l="l" t="t" r="r" b="b"/>
              <a:pathLst>
                <a:path w="78739" h="136525">
                  <a:moveTo>
                    <a:pt x="78511" y="13597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46023" y="4302062"/>
              <a:ext cx="83820" cy="133350"/>
            </a:xfrm>
            <a:custGeom>
              <a:avLst/>
              <a:gdLst/>
              <a:ahLst/>
              <a:cxnLst/>
              <a:rect l="l" t="t" r="r" b="b"/>
              <a:pathLst>
                <a:path w="83820" h="133350">
                  <a:moveTo>
                    <a:pt x="83210" y="13317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57251" y="4294756"/>
              <a:ext cx="88265" cy="130810"/>
            </a:xfrm>
            <a:custGeom>
              <a:avLst/>
              <a:gdLst/>
              <a:ahLst/>
              <a:cxnLst/>
              <a:rect l="l" t="t" r="r" b="b"/>
              <a:pathLst>
                <a:path w="88264" h="130810">
                  <a:moveTo>
                    <a:pt x="87807" y="13020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68220" y="4287076"/>
              <a:ext cx="92710" cy="127635"/>
            </a:xfrm>
            <a:custGeom>
              <a:avLst/>
              <a:gdLst/>
              <a:ahLst/>
              <a:cxnLst/>
              <a:rect l="l" t="t" r="r" b="b"/>
              <a:pathLst>
                <a:path w="92710" h="127635">
                  <a:moveTo>
                    <a:pt x="92303" y="12705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78892" y="4279014"/>
              <a:ext cx="97155" cy="123825"/>
            </a:xfrm>
            <a:custGeom>
              <a:avLst/>
              <a:gdLst/>
              <a:ahLst/>
              <a:cxnLst/>
              <a:rect l="l" t="t" r="r" b="b"/>
              <a:pathLst>
                <a:path w="97154" h="123825">
                  <a:moveTo>
                    <a:pt x="96697" y="12376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89300" y="4270560"/>
              <a:ext cx="100965" cy="120650"/>
            </a:xfrm>
            <a:custGeom>
              <a:avLst/>
              <a:gdLst/>
              <a:ahLst/>
              <a:cxnLst/>
              <a:rect l="l" t="t" r="r" b="b"/>
              <a:pathLst>
                <a:path w="100964" h="120650">
                  <a:moveTo>
                    <a:pt x="100964" y="12033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799399" y="4261779"/>
              <a:ext cx="105410" cy="116839"/>
            </a:xfrm>
            <a:custGeom>
              <a:avLst/>
              <a:gdLst/>
              <a:ahLst/>
              <a:cxnLst/>
              <a:rect l="l" t="t" r="r" b="b"/>
              <a:pathLst>
                <a:path w="105410" h="116839">
                  <a:moveTo>
                    <a:pt x="105105" y="11672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09189" y="4252639"/>
              <a:ext cx="109220" cy="113030"/>
            </a:xfrm>
            <a:custGeom>
              <a:avLst/>
              <a:gdLst/>
              <a:ahLst/>
              <a:cxnLst/>
              <a:rect l="l" t="t" r="r" b="b"/>
              <a:pathLst>
                <a:path w="109220" h="113029">
                  <a:moveTo>
                    <a:pt x="109118" y="113004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18662" y="4243166"/>
              <a:ext cx="113030" cy="109220"/>
            </a:xfrm>
            <a:custGeom>
              <a:avLst/>
              <a:gdLst/>
              <a:ahLst/>
              <a:cxnLst/>
              <a:rect l="l" t="t" r="r" b="b"/>
              <a:pathLst>
                <a:path w="113029" h="109220">
                  <a:moveTo>
                    <a:pt x="112991" y="10913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27800" y="4233390"/>
              <a:ext cx="116839" cy="105410"/>
            </a:xfrm>
            <a:custGeom>
              <a:avLst/>
              <a:gdLst/>
              <a:ahLst/>
              <a:cxnLst/>
              <a:rect l="l" t="t" r="r" b="b"/>
              <a:pathLst>
                <a:path w="116839" h="105410">
                  <a:moveTo>
                    <a:pt x="116725" y="10510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36584" y="4223293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120319" y="100952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45025" y="4212880"/>
              <a:ext cx="123825" cy="97155"/>
            </a:xfrm>
            <a:custGeom>
              <a:avLst/>
              <a:gdLst/>
              <a:ahLst/>
              <a:cxnLst/>
              <a:rect l="l" t="t" r="r" b="b"/>
              <a:pathLst>
                <a:path w="123825" h="97154">
                  <a:moveTo>
                    <a:pt x="123761" y="9669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53085" y="4202187"/>
              <a:ext cx="127635" cy="92710"/>
            </a:xfrm>
            <a:custGeom>
              <a:avLst/>
              <a:gdLst/>
              <a:ahLst/>
              <a:cxnLst/>
              <a:rect l="l" t="t" r="r" b="b"/>
              <a:pathLst>
                <a:path w="127635" h="92710">
                  <a:moveTo>
                    <a:pt x="127063" y="9231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60780" y="4191240"/>
              <a:ext cx="130810" cy="88265"/>
            </a:xfrm>
            <a:custGeom>
              <a:avLst/>
              <a:gdLst/>
              <a:ahLst/>
              <a:cxnLst/>
              <a:rect l="l" t="t" r="r" b="b"/>
              <a:pathLst>
                <a:path w="130810" h="88264">
                  <a:moveTo>
                    <a:pt x="130187" y="87807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68086" y="4180011"/>
              <a:ext cx="133350" cy="83820"/>
            </a:xfrm>
            <a:custGeom>
              <a:avLst/>
              <a:gdLst/>
              <a:ahLst/>
              <a:cxnLst/>
              <a:rect l="l" t="t" r="r" b="b"/>
              <a:pathLst>
                <a:path w="133350" h="83820">
                  <a:moveTo>
                    <a:pt x="133159" y="8321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874994" y="4168523"/>
              <a:ext cx="136525" cy="78740"/>
            </a:xfrm>
            <a:custGeom>
              <a:avLst/>
              <a:gdLst/>
              <a:ahLst/>
              <a:cxnLst/>
              <a:rect l="l" t="t" r="r" b="b"/>
              <a:pathLst>
                <a:path w="136525" h="78739">
                  <a:moveTo>
                    <a:pt x="135978" y="7851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81488" y="4156824"/>
              <a:ext cx="139065" cy="74295"/>
            </a:xfrm>
            <a:custGeom>
              <a:avLst/>
              <a:gdLst/>
              <a:ahLst/>
              <a:cxnLst/>
              <a:rect l="l" t="t" r="r" b="b"/>
              <a:pathLst>
                <a:path w="139064" h="74295">
                  <a:moveTo>
                    <a:pt x="138633" y="7371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87579" y="4144887"/>
              <a:ext cx="141605" cy="69215"/>
            </a:xfrm>
            <a:custGeom>
              <a:avLst/>
              <a:gdLst/>
              <a:ahLst/>
              <a:cxnLst/>
              <a:rect l="l" t="t" r="r" b="b"/>
              <a:pathLst>
                <a:path w="141604" h="69214">
                  <a:moveTo>
                    <a:pt x="141109" y="68834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893247" y="4132757"/>
              <a:ext cx="143510" cy="64135"/>
            </a:xfrm>
            <a:custGeom>
              <a:avLst/>
              <a:gdLst/>
              <a:ahLst/>
              <a:cxnLst/>
              <a:rect l="l" t="t" r="r" b="b"/>
              <a:pathLst>
                <a:path w="143510" h="64135">
                  <a:moveTo>
                    <a:pt x="143421" y="6385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98498" y="4120437"/>
              <a:ext cx="146050" cy="59055"/>
            </a:xfrm>
            <a:custGeom>
              <a:avLst/>
              <a:gdLst/>
              <a:ahLst/>
              <a:cxnLst/>
              <a:rect l="l" t="t" r="r" b="b"/>
              <a:pathLst>
                <a:path w="146050" h="59054">
                  <a:moveTo>
                    <a:pt x="145541" y="5880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903293" y="4107922"/>
              <a:ext cx="147955" cy="53975"/>
            </a:xfrm>
            <a:custGeom>
              <a:avLst/>
              <a:gdLst/>
              <a:ahLst/>
              <a:cxnLst/>
              <a:rect l="l" t="t" r="r" b="b"/>
              <a:pathLst>
                <a:path w="147954" h="53975">
                  <a:moveTo>
                    <a:pt x="147510" y="53695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907661" y="4095263"/>
              <a:ext cx="149860" cy="48895"/>
            </a:xfrm>
            <a:custGeom>
              <a:avLst/>
              <a:gdLst/>
              <a:ahLst/>
              <a:cxnLst/>
              <a:rect l="l" t="t" r="r" b="b"/>
              <a:pathLst>
                <a:path w="149860" h="48895">
                  <a:moveTo>
                    <a:pt x="149288" y="48513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911558" y="4082460"/>
              <a:ext cx="151130" cy="43815"/>
            </a:xfrm>
            <a:custGeom>
              <a:avLst/>
              <a:gdLst/>
              <a:ahLst/>
              <a:cxnLst/>
              <a:rect l="l" t="t" r="r" b="b"/>
              <a:pathLst>
                <a:path w="151129" h="43814">
                  <a:moveTo>
                    <a:pt x="150901" y="4326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915015" y="4069518"/>
              <a:ext cx="152400" cy="38100"/>
            </a:xfrm>
            <a:custGeom>
              <a:avLst/>
              <a:gdLst/>
              <a:ahLst/>
              <a:cxnLst/>
              <a:rect l="l" t="t" r="r" b="b"/>
              <a:pathLst>
                <a:path w="152400" h="38100">
                  <a:moveTo>
                    <a:pt x="152336" y="37973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918029" y="4056458"/>
              <a:ext cx="153670" cy="33020"/>
            </a:xfrm>
            <a:custGeom>
              <a:avLst/>
              <a:gdLst/>
              <a:ahLst/>
              <a:cxnLst/>
              <a:rect l="l" t="t" r="r" b="b"/>
              <a:pathLst>
                <a:path w="153670" h="33020">
                  <a:moveTo>
                    <a:pt x="153568" y="32651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20563" y="4043319"/>
              <a:ext cx="154940" cy="27305"/>
            </a:xfrm>
            <a:custGeom>
              <a:avLst/>
              <a:gdLst/>
              <a:ahLst/>
              <a:cxnLst/>
              <a:rect l="l" t="t" r="r" b="b"/>
              <a:pathLst>
                <a:path w="154939" h="27304">
                  <a:moveTo>
                    <a:pt x="154635" y="2726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922640" y="4030082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155511" y="2185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924253" y="4016797"/>
              <a:ext cx="156210" cy="16510"/>
            </a:xfrm>
            <a:custGeom>
              <a:avLst/>
              <a:gdLst/>
              <a:ahLst/>
              <a:cxnLst/>
              <a:rect l="l" t="t" r="r" b="b"/>
              <a:pathLst>
                <a:path w="156210" h="16510">
                  <a:moveTo>
                    <a:pt x="156197" y="16408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925414" y="4003447"/>
              <a:ext cx="156845" cy="11430"/>
            </a:xfrm>
            <a:custGeom>
              <a:avLst/>
              <a:gdLst/>
              <a:ahLst/>
              <a:cxnLst/>
              <a:rect l="l" t="t" r="r" b="b"/>
              <a:pathLst>
                <a:path w="156845" h="11429">
                  <a:moveTo>
                    <a:pt x="156679" y="1096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26110" y="3990074"/>
              <a:ext cx="157480" cy="5715"/>
            </a:xfrm>
            <a:custGeom>
              <a:avLst/>
              <a:gdLst/>
              <a:ahLst/>
              <a:cxnLst/>
              <a:rect l="l" t="t" r="r" b="b"/>
              <a:pathLst>
                <a:path w="157479" h="5714">
                  <a:moveTo>
                    <a:pt x="156972" y="5486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926341" y="39766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073" y="0"/>
                  </a:moveTo>
                  <a:lnTo>
                    <a:pt x="0" y="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926110" y="3957820"/>
              <a:ext cx="157480" cy="5715"/>
            </a:xfrm>
            <a:custGeom>
              <a:avLst/>
              <a:gdLst/>
              <a:ahLst/>
              <a:cxnLst/>
              <a:rect l="l" t="t" r="r" b="b"/>
              <a:pathLst>
                <a:path w="157479" h="5714">
                  <a:moveTo>
                    <a:pt x="156972" y="0"/>
                  </a:moveTo>
                  <a:lnTo>
                    <a:pt x="0" y="548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925414" y="3938964"/>
              <a:ext cx="156845" cy="11430"/>
            </a:xfrm>
            <a:custGeom>
              <a:avLst/>
              <a:gdLst/>
              <a:ahLst/>
              <a:cxnLst/>
              <a:rect l="l" t="t" r="r" b="b"/>
              <a:pathLst>
                <a:path w="156845" h="11429">
                  <a:moveTo>
                    <a:pt x="156679" y="0"/>
                  </a:moveTo>
                  <a:lnTo>
                    <a:pt x="0" y="1096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924253" y="3920164"/>
              <a:ext cx="156210" cy="16510"/>
            </a:xfrm>
            <a:custGeom>
              <a:avLst/>
              <a:gdLst/>
              <a:ahLst/>
              <a:cxnLst/>
              <a:rect l="l" t="t" r="r" b="b"/>
              <a:pathLst>
                <a:path w="156210" h="16510">
                  <a:moveTo>
                    <a:pt x="156197" y="0"/>
                  </a:moveTo>
                  <a:lnTo>
                    <a:pt x="0" y="1642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922640" y="3901432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155511" y="0"/>
                  </a:moveTo>
                  <a:lnTo>
                    <a:pt x="0" y="2185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20563" y="3882795"/>
              <a:ext cx="154940" cy="27305"/>
            </a:xfrm>
            <a:custGeom>
              <a:avLst/>
              <a:gdLst/>
              <a:ahLst/>
              <a:cxnLst/>
              <a:rect l="l" t="t" r="r" b="b"/>
              <a:pathLst>
                <a:path w="154939" h="27304">
                  <a:moveTo>
                    <a:pt x="154635" y="0"/>
                  </a:moveTo>
                  <a:lnTo>
                    <a:pt x="0" y="2726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18029" y="3864261"/>
              <a:ext cx="153670" cy="33020"/>
            </a:xfrm>
            <a:custGeom>
              <a:avLst/>
              <a:gdLst/>
              <a:ahLst/>
              <a:cxnLst/>
              <a:rect l="l" t="t" r="r" b="b"/>
              <a:pathLst>
                <a:path w="153670" h="33020">
                  <a:moveTo>
                    <a:pt x="153568" y="0"/>
                  </a:moveTo>
                  <a:lnTo>
                    <a:pt x="0" y="3265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915015" y="3845881"/>
              <a:ext cx="152400" cy="38100"/>
            </a:xfrm>
            <a:custGeom>
              <a:avLst/>
              <a:gdLst/>
              <a:ahLst/>
              <a:cxnLst/>
              <a:rect l="l" t="t" r="r" b="b"/>
              <a:pathLst>
                <a:path w="152400" h="38100">
                  <a:moveTo>
                    <a:pt x="152336" y="0"/>
                  </a:moveTo>
                  <a:lnTo>
                    <a:pt x="0" y="37973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11558" y="3827651"/>
              <a:ext cx="151130" cy="43815"/>
            </a:xfrm>
            <a:custGeom>
              <a:avLst/>
              <a:gdLst/>
              <a:ahLst/>
              <a:cxnLst/>
              <a:rect l="l" t="t" r="r" b="b"/>
              <a:pathLst>
                <a:path w="151129" h="43814">
                  <a:moveTo>
                    <a:pt x="150901" y="0"/>
                  </a:moveTo>
                  <a:lnTo>
                    <a:pt x="0" y="4326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907661" y="3809593"/>
              <a:ext cx="149860" cy="48895"/>
            </a:xfrm>
            <a:custGeom>
              <a:avLst/>
              <a:gdLst/>
              <a:ahLst/>
              <a:cxnLst/>
              <a:rect l="l" t="t" r="r" b="b"/>
              <a:pathLst>
                <a:path w="149860" h="48895">
                  <a:moveTo>
                    <a:pt x="149288" y="0"/>
                  </a:moveTo>
                  <a:lnTo>
                    <a:pt x="0" y="4851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903293" y="3791753"/>
              <a:ext cx="147955" cy="53975"/>
            </a:xfrm>
            <a:custGeom>
              <a:avLst/>
              <a:gdLst/>
              <a:ahLst/>
              <a:cxnLst/>
              <a:rect l="l" t="t" r="r" b="b"/>
              <a:pathLst>
                <a:path w="147954" h="53975">
                  <a:moveTo>
                    <a:pt x="147510" y="0"/>
                  </a:moveTo>
                  <a:lnTo>
                    <a:pt x="0" y="5369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898498" y="3774132"/>
              <a:ext cx="146050" cy="59055"/>
            </a:xfrm>
            <a:custGeom>
              <a:avLst/>
              <a:gdLst/>
              <a:ahLst/>
              <a:cxnLst/>
              <a:rect l="l" t="t" r="r" b="b"/>
              <a:pathLst>
                <a:path w="146050" h="59054">
                  <a:moveTo>
                    <a:pt x="145541" y="0"/>
                  </a:moveTo>
                  <a:lnTo>
                    <a:pt x="0" y="5880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893247" y="3756757"/>
              <a:ext cx="143510" cy="64135"/>
            </a:xfrm>
            <a:custGeom>
              <a:avLst/>
              <a:gdLst/>
              <a:ahLst/>
              <a:cxnLst/>
              <a:rect l="l" t="t" r="r" b="b"/>
              <a:pathLst>
                <a:path w="143510" h="64135">
                  <a:moveTo>
                    <a:pt x="143421" y="0"/>
                  </a:moveTo>
                  <a:lnTo>
                    <a:pt x="0" y="6386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887579" y="3739649"/>
              <a:ext cx="141605" cy="69215"/>
            </a:xfrm>
            <a:custGeom>
              <a:avLst/>
              <a:gdLst/>
              <a:ahLst/>
              <a:cxnLst/>
              <a:rect l="l" t="t" r="r" b="b"/>
              <a:pathLst>
                <a:path w="141604" h="69214">
                  <a:moveTo>
                    <a:pt x="141109" y="0"/>
                  </a:moveTo>
                  <a:lnTo>
                    <a:pt x="0" y="6883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881501" y="3722836"/>
              <a:ext cx="139065" cy="74295"/>
            </a:xfrm>
            <a:custGeom>
              <a:avLst/>
              <a:gdLst/>
              <a:ahLst/>
              <a:cxnLst/>
              <a:rect l="l" t="t" r="r" b="b"/>
              <a:pathLst>
                <a:path w="139064" h="74295">
                  <a:moveTo>
                    <a:pt x="138620" y="0"/>
                  </a:moveTo>
                  <a:lnTo>
                    <a:pt x="0" y="7371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874994" y="3706336"/>
              <a:ext cx="136525" cy="78740"/>
            </a:xfrm>
            <a:custGeom>
              <a:avLst/>
              <a:gdLst/>
              <a:ahLst/>
              <a:cxnLst/>
              <a:rect l="l" t="t" r="r" b="b"/>
              <a:pathLst>
                <a:path w="136525" h="78739">
                  <a:moveTo>
                    <a:pt x="135978" y="0"/>
                  </a:moveTo>
                  <a:lnTo>
                    <a:pt x="0" y="7851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868086" y="3690150"/>
              <a:ext cx="133350" cy="83820"/>
            </a:xfrm>
            <a:custGeom>
              <a:avLst/>
              <a:gdLst/>
              <a:ahLst/>
              <a:cxnLst/>
              <a:rect l="l" t="t" r="r" b="b"/>
              <a:pathLst>
                <a:path w="133350" h="83820">
                  <a:moveTo>
                    <a:pt x="133159" y="0"/>
                  </a:moveTo>
                  <a:lnTo>
                    <a:pt x="0" y="8321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860780" y="3674323"/>
              <a:ext cx="130810" cy="88265"/>
            </a:xfrm>
            <a:custGeom>
              <a:avLst/>
              <a:gdLst/>
              <a:ahLst/>
              <a:cxnLst/>
              <a:rect l="l" t="t" r="r" b="b"/>
              <a:pathLst>
                <a:path w="130810" h="88264">
                  <a:moveTo>
                    <a:pt x="130187" y="0"/>
                  </a:moveTo>
                  <a:lnTo>
                    <a:pt x="0" y="8780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853085" y="3658868"/>
              <a:ext cx="127635" cy="92710"/>
            </a:xfrm>
            <a:custGeom>
              <a:avLst/>
              <a:gdLst/>
              <a:ahLst/>
              <a:cxnLst/>
              <a:rect l="l" t="t" r="r" b="b"/>
              <a:pathLst>
                <a:path w="127635" h="92710">
                  <a:moveTo>
                    <a:pt x="127063" y="0"/>
                  </a:moveTo>
                  <a:lnTo>
                    <a:pt x="0" y="9231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845025" y="3643792"/>
              <a:ext cx="123825" cy="97155"/>
            </a:xfrm>
            <a:custGeom>
              <a:avLst/>
              <a:gdLst/>
              <a:ahLst/>
              <a:cxnLst/>
              <a:rect l="l" t="t" r="r" b="b"/>
              <a:pathLst>
                <a:path w="123825" h="97154">
                  <a:moveTo>
                    <a:pt x="123761" y="0"/>
                  </a:moveTo>
                  <a:lnTo>
                    <a:pt x="0" y="9669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36584" y="3629126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120319" y="0"/>
                  </a:moveTo>
                  <a:lnTo>
                    <a:pt x="0" y="10095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27800" y="3614877"/>
              <a:ext cx="116839" cy="105410"/>
            </a:xfrm>
            <a:custGeom>
              <a:avLst/>
              <a:gdLst/>
              <a:ahLst/>
              <a:cxnLst/>
              <a:rect l="l" t="t" r="r" b="b"/>
              <a:pathLst>
                <a:path w="116839" h="105410">
                  <a:moveTo>
                    <a:pt x="116725" y="0"/>
                  </a:moveTo>
                  <a:lnTo>
                    <a:pt x="0" y="10510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818662" y="3601074"/>
              <a:ext cx="113030" cy="109220"/>
            </a:xfrm>
            <a:custGeom>
              <a:avLst/>
              <a:gdLst/>
              <a:ahLst/>
              <a:cxnLst/>
              <a:rect l="l" t="t" r="r" b="b"/>
              <a:pathLst>
                <a:path w="113029" h="109220">
                  <a:moveTo>
                    <a:pt x="112991" y="0"/>
                  </a:moveTo>
                  <a:lnTo>
                    <a:pt x="0" y="10913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809189" y="3587737"/>
              <a:ext cx="109220" cy="113030"/>
            </a:xfrm>
            <a:custGeom>
              <a:avLst/>
              <a:gdLst/>
              <a:ahLst/>
              <a:cxnLst/>
              <a:rect l="l" t="t" r="r" b="b"/>
              <a:pathLst>
                <a:path w="109220" h="113029">
                  <a:moveTo>
                    <a:pt x="109118" y="0"/>
                  </a:moveTo>
                  <a:lnTo>
                    <a:pt x="0" y="11299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99399" y="3574865"/>
              <a:ext cx="105410" cy="116839"/>
            </a:xfrm>
            <a:custGeom>
              <a:avLst/>
              <a:gdLst/>
              <a:ahLst/>
              <a:cxnLst/>
              <a:rect l="l" t="t" r="r" b="b"/>
              <a:pathLst>
                <a:path w="105410" h="116839">
                  <a:moveTo>
                    <a:pt x="105105" y="0"/>
                  </a:moveTo>
                  <a:lnTo>
                    <a:pt x="0" y="11672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89300" y="3562479"/>
              <a:ext cx="100965" cy="120650"/>
            </a:xfrm>
            <a:custGeom>
              <a:avLst/>
              <a:gdLst/>
              <a:ahLst/>
              <a:cxnLst/>
              <a:rect l="l" t="t" r="r" b="b"/>
              <a:pathLst>
                <a:path w="100964" h="120650">
                  <a:moveTo>
                    <a:pt x="100964" y="0"/>
                  </a:moveTo>
                  <a:lnTo>
                    <a:pt x="0" y="12033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78892" y="3550594"/>
              <a:ext cx="97155" cy="123825"/>
            </a:xfrm>
            <a:custGeom>
              <a:avLst/>
              <a:gdLst/>
              <a:ahLst/>
              <a:cxnLst/>
              <a:rect l="l" t="t" r="r" b="b"/>
              <a:pathLst>
                <a:path w="97154" h="123825">
                  <a:moveTo>
                    <a:pt x="96697" y="0"/>
                  </a:moveTo>
                  <a:lnTo>
                    <a:pt x="0" y="12376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68220" y="3539243"/>
              <a:ext cx="92710" cy="127635"/>
            </a:xfrm>
            <a:custGeom>
              <a:avLst/>
              <a:gdLst/>
              <a:ahLst/>
              <a:cxnLst/>
              <a:rect l="l" t="t" r="r" b="b"/>
              <a:pathLst>
                <a:path w="92710" h="127635">
                  <a:moveTo>
                    <a:pt x="92303" y="0"/>
                  </a:moveTo>
                  <a:lnTo>
                    <a:pt x="0" y="12705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57251" y="3528414"/>
              <a:ext cx="88265" cy="130810"/>
            </a:xfrm>
            <a:custGeom>
              <a:avLst/>
              <a:gdLst/>
              <a:ahLst/>
              <a:cxnLst/>
              <a:rect l="l" t="t" r="r" b="b"/>
              <a:pathLst>
                <a:path w="88264" h="130810">
                  <a:moveTo>
                    <a:pt x="87807" y="0"/>
                  </a:moveTo>
                  <a:lnTo>
                    <a:pt x="0" y="13020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46023" y="3518136"/>
              <a:ext cx="83820" cy="133350"/>
            </a:xfrm>
            <a:custGeom>
              <a:avLst/>
              <a:gdLst/>
              <a:ahLst/>
              <a:cxnLst/>
              <a:rect l="l" t="t" r="r" b="b"/>
              <a:pathLst>
                <a:path w="83820" h="133350">
                  <a:moveTo>
                    <a:pt x="83210" y="0"/>
                  </a:moveTo>
                  <a:lnTo>
                    <a:pt x="0" y="13317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34557" y="3508418"/>
              <a:ext cx="78740" cy="136525"/>
            </a:xfrm>
            <a:custGeom>
              <a:avLst/>
              <a:gdLst/>
              <a:ahLst/>
              <a:cxnLst/>
              <a:rect l="l" t="t" r="r" b="b"/>
              <a:pathLst>
                <a:path w="78739" h="136525">
                  <a:moveTo>
                    <a:pt x="78498" y="0"/>
                  </a:moveTo>
                  <a:lnTo>
                    <a:pt x="0" y="13597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722835" y="3499270"/>
              <a:ext cx="74295" cy="139065"/>
            </a:xfrm>
            <a:custGeom>
              <a:avLst/>
              <a:gdLst/>
              <a:ahLst/>
              <a:cxnLst/>
              <a:rect l="l" t="t" r="r" b="b"/>
              <a:pathLst>
                <a:path w="74295" h="139064">
                  <a:moveTo>
                    <a:pt x="73710" y="0"/>
                  </a:moveTo>
                  <a:lnTo>
                    <a:pt x="0" y="138620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710911" y="3490702"/>
              <a:ext cx="69215" cy="141605"/>
            </a:xfrm>
            <a:custGeom>
              <a:avLst/>
              <a:gdLst/>
              <a:ahLst/>
              <a:cxnLst/>
              <a:rect l="l" t="t" r="r" b="b"/>
              <a:pathLst>
                <a:path w="69214" h="141604">
                  <a:moveTo>
                    <a:pt x="68821" y="0"/>
                  </a:moveTo>
                  <a:lnTo>
                    <a:pt x="0" y="14109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98781" y="3482723"/>
              <a:ext cx="64135" cy="143510"/>
            </a:xfrm>
            <a:custGeom>
              <a:avLst/>
              <a:gdLst/>
              <a:ahLst/>
              <a:cxnLst/>
              <a:rect l="l" t="t" r="r" b="b"/>
              <a:pathLst>
                <a:path w="64135" h="143510">
                  <a:moveTo>
                    <a:pt x="63842" y="0"/>
                  </a:moveTo>
                  <a:lnTo>
                    <a:pt x="0" y="14340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86446" y="3475351"/>
              <a:ext cx="59055" cy="146050"/>
            </a:xfrm>
            <a:custGeom>
              <a:avLst/>
              <a:gdLst/>
              <a:ahLst/>
              <a:cxnLst/>
              <a:rect l="l" t="t" r="r" b="b"/>
              <a:pathLst>
                <a:path w="59054" h="146050">
                  <a:moveTo>
                    <a:pt x="58813" y="0"/>
                  </a:moveTo>
                  <a:lnTo>
                    <a:pt x="0" y="14554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73943" y="3468588"/>
              <a:ext cx="53975" cy="147955"/>
            </a:xfrm>
            <a:custGeom>
              <a:avLst/>
              <a:gdLst/>
              <a:ahLst/>
              <a:cxnLst/>
              <a:rect l="l" t="t" r="r" b="b"/>
              <a:pathLst>
                <a:path w="53975" h="147954">
                  <a:moveTo>
                    <a:pt x="53695" y="0"/>
                  </a:moveTo>
                  <a:lnTo>
                    <a:pt x="0" y="147497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61287" y="3462441"/>
              <a:ext cx="48895" cy="149860"/>
            </a:xfrm>
            <a:custGeom>
              <a:avLst/>
              <a:gdLst/>
              <a:ahLst/>
              <a:cxnLst/>
              <a:rect l="l" t="t" r="r" b="b"/>
              <a:pathLst>
                <a:path w="48895" h="149860">
                  <a:moveTo>
                    <a:pt x="48501" y="0"/>
                  </a:moveTo>
                  <a:lnTo>
                    <a:pt x="0" y="14928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48471" y="3456923"/>
              <a:ext cx="43815" cy="151130"/>
            </a:xfrm>
            <a:custGeom>
              <a:avLst/>
              <a:gdLst/>
              <a:ahLst/>
              <a:cxnLst/>
              <a:rect l="l" t="t" r="r" b="b"/>
              <a:pathLst>
                <a:path w="43814" h="151129">
                  <a:moveTo>
                    <a:pt x="43268" y="0"/>
                  </a:moveTo>
                  <a:lnTo>
                    <a:pt x="0" y="150901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635538" y="3452030"/>
              <a:ext cx="38100" cy="152400"/>
            </a:xfrm>
            <a:custGeom>
              <a:avLst/>
              <a:gdLst/>
              <a:ahLst/>
              <a:cxnLst/>
              <a:rect l="l" t="t" r="r" b="b"/>
              <a:pathLst>
                <a:path w="38100" h="152400">
                  <a:moveTo>
                    <a:pt x="37973" y="0"/>
                  </a:moveTo>
                  <a:lnTo>
                    <a:pt x="0" y="152336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622481" y="3447794"/>
              <a:ext cx="33020" cy="153670"/>
            </a:xfrm>
            <a:custGeom>
              <a:avLst/>
              <a:gdLst/>
              <a:ahLst/>
              <a:cxnLst/>
              <a:rect l="l" t="t" r="r" b="b"/>
              <a:pathLst>
                <a:path w="33020" h="153670">
                  <a:moveTo>
                    <a:pt x="32638" y="0"/>
                  </a:moveTo>
                  <a:lnTo>
                    <a:pt x="0" y="15355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609330" y="3444184"/>
              <a:ext cx="27305" cy="154940"/>
            </a:xfrm>
            <a:custGeom>
              <a:avLst/>
              <a:gdLst/>
              <a:ahLst/>
              <a:cxnLst/>
              <a:rect l="l" t="t" r="r" b="b"/>
              <a:pathLst>
                <a:path w="27304" h="154939">
                  <a:moveTo>
                    <a:pt x="27266" y="0"/>
                  </a:moveTo>
                  <a:lnTo>
                    <a:pt x="0" y="154635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596103" y="3441238"/>
              <a:ext cx="22225" cy="155575"/>
            </a:xfrm>
            <a:custGeom>
              <a:avLst/>
              <a:gdLst/>
              <a:ahLst/>
              <a:cxnLst/>
              <a:rect l="l" t="t" r="r" b="b"/>
              <a:pathLst>
                <a:path w="22225" h="155575">
                  <a:moveTo>
                    <a:pt x="21856" y="0"/>
                  </a:moveTo>
                  <a:lnTo>
                    <a:pt x="0" y="155498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582806" y="3438940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10">
                  <a:moveTo>
                    <a:pt x="16421" y="0"/>
                  </a:moveTo>
                  <a:lnTo>
                    <a:pt x="0" y="156184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569471" y="3437287"/>
              <a:ext cx="11430" cy="156845"/>
            </a:xfrm>
            <a:custGeom>
              <a:avLst/>
              <a:gdLst/>
              <a:ahLst/>
              <a:cxnLst/>
              <a:rect l="l" t="t" r="r" b="b"/>
              <a:pathLst>
                <a:path w="11429" h="156845">
                  <a:moveTo>
                    <a:pt x="10947" y="0"/>
                  </a:moveTo>
                  <a:lnTo>
                    <a:pt x="0" y="156679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56085" y="3436310"/>
              <a:ext cx="5715" cy="157480"/>
            </a:xfrm>
            <a:custGeom>
              <a:avLst/>
              <a:gdLst/>
              <a:ahLst/>
              <a:cxnLst/>
              <a:rect l="l" t="t" r="r" b="b"/>
              <a:pathLst>
                <a:path w="5714" h="157479">
                  <a:moveTo>
                    <a:pt x="5486" y="0"/>
                  </a:moveTo>
                  <a:lnTo>
                    <a:pt x="0" y="156972"/>
                  </a:lnTo>
                </a:path>
              </a:pathLst>
            </a:custGeom>
            <a:ln w="3797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6" name="Picture 185" descr="A black and blue text&#10;&#10;Description automatically generated">
            <a:extLst>
              <a:ext uri="{FF2B5EF4-FFF2-40B4-BE49-F238E27FC236}">
                <a16:creationId xmlns:a16="http://schemas.microsoft.com/office/drawing/2014/main" id="{3B32D946-22B1-0032-7E6F-E466E5338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6032"/>
            <a:ext cx="1356678" cy="549141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Ways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get</a:t>
            </a:r>
            <a:r>
              <a:rPr spc="-15" dirty="0"/>
              <a:t> </a:t>
            </a:r>
            <a:r>
              <a:rPr spc="-10" dirty="0"/>
              <a:t>involved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3905" y="-3905"/>
            <a:ext cx="1433195" cy="581025"/>
            <a:chOff x="-3905" y="-3905"/>
            <a:chExt cx="1433195" cy="581025"/>
          </a:xfrm>
        </p:grpSpPr>
        <p:sp>
          <p:nvSpPr>
            <p:cNvPr id="4" name="object 4"/>
            <p:cNvSpPr/>
            <p:nvPr/>
          </p:nvSpPr>
          <p:spPr>
            <a:xfrm>
              <a:off x="0" y="115568"/>
              <a:ext cx="20955" cy="30480"/>
            </a:xfrm>
            <a:custGeom>
              <a:avLst/>
              <a:gdLst/>
              <a:ahLst/>
              <a:cxnLst/>
              <a:rect l="l" t="t" r="r" b="b"/>
              <a:pathLst>
                <a:path w="20955" h="30480">
                  <a:moveTo>
                    <a:pt x="20411" y="0"/>
                  </a:moveTo>
                  <a:lnTo>
                    <a:pt x="0" y="30263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0591"/>
              <a:ext cx="43815" cy="69850"/>
            </a:xfrm>
            <a:custGeom>
              <a:avLst/>
              <a:gdLst/>
              <a:ahLst/>
              <a:cxnLst/>
              <a:rect l="l" t="t" r="r" b="b"/>
              <a:pathLst>
                <a:path w="43815" h="69850">
                  <a:moveTo>
                    <a:pt x="43505" y="0"/>
                  </a:moveTo>
                  <a:lnTo>
                    <a:pt x="0" y="69622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4815"/>
              <a:ext cx="67310" cy="116839"/>
            </a:xfrm>
            <a:custGeom>
              <a:avLst/>
              <a:gdLst/>
              <a:ahLst/>
              <a:cxnLst/>
              <a:rect l="l" t="t" r="r" b="b"/>
              <a:pathLst>
                <a:path w="67310" h="116839">
                  <a:moveTo>
                    <a:pt x="67106" y="0"/>
                  </a:moveTo>
                  <a:lnTo>
                    <a:pt x="0" y="11622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58178"/>
              <a:ext cx="91440" cy="171450"/>
            </a:xfrm>
            <a:custGeom>
              <a:avLst/>
              <a:gdLst/>
              <a:ahLst/>
              <a:cxnLst/>
              <a:rect l="l" t="t" r="r" b="b"/>
              <a:pathLst>
                <a:path w="91440" h="171450">
                  <a:moveTo>
                    <a:pt x="91175" y="0"/>
                  </a:moveTo>
                  <a:lnTo>
                    <a:pt x="0" y="171453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70702"/>
              <a:ext cx="116205" cy="237490"/>
            </a:xfrm>
            <a:custGeom>
              <a:avLst/>
              <a:gdLst/>
              <a:ahLst/>
              <a:cxnLst/>
              <a:rect l="l" t="t" r="r" b="b"/>
              <a:pathLst>
                <a:path w="116205" h="237490">
                  <a:moveTo>
                    <a:pt x="115714" y="0"/>
                  </a:moveTo>
                  <a:lnTo>
                    <a:pt x="0" y="237254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3" y="182365"/>
              <a:ext cx="131445" cy="295275"/>
            </a:xfrm>
            <a:custGeom>
              <a:avLst/>
              <a:gdLst/>
              <a:ahLst/>
              <a:cxnLst/>
              <a:rect l="l" t="t" r="r" b="b"/>
              <a:pathLst>
                <a:path w="131445" h="295275">
                  <a:moveTo>
                    <a:pt x="131330" y="0"/>
                  </a:moveTo>
                  <a:lnTo>
                    <a:pt x="0" y="294957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62" y="193150"/>
              <a:ext cx="121285" cy="299720"/>
            </a:xfrm>
            <a:custGeom>
              <a:avLst/>
              <a:gdLst/>
              <a:ahLst/>
              <a:cxnLst/>
              <a:rect l="l" t="t" r="r" b="b"/>
              <a:pathLst>
                <a:path w="121285" h="299720">
                  <a:moveTo>
                    <a:pt x="120942" y="0"/>
                  </a:moveTo>
                  <a:lnTo>
                    <a:pt x="0" y="29932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07" y="203036"/>
              <a:ext cx="110489" cy="303530"/>
            </a:xfrm>
            <a:custGeom>
              <a:avLst/>
              <a:gdLst/>
              <a:ahLst/>
              <a:cxnLst/>
              <a:rect l="l" t="t" r="r" b="b"/>
              <a:pathLst>
                <a:path w="110489" h="303530">
                  <a:moveTo>
                    <a:pt x="110426" y="0"/>
                  </a:moveTo>
                  <a:lnTo>
                    <a:pt x="0" y="303352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019" y="212003"/>
              <a:ext cx="100330" cy="307340"/>
            </a:xfrm>
            <a:custGeom>
              <a:avLst/>
              <a:gdLst/>
              <a:ahLst/>
              <a:cxnLst/>
              <a:rect l="l" t="t" r="r" b="b"/>
              <a:pathLst>
                <a:path w="100329" h="307340">
                  <a:moveTo>
                    <a:pt x="99758" y="0"/>
                  </a:moveTo>
                  <a:lnTo>
                    <a:pt x="0" y="307035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144" y="220033"/>
              <a:ext cx="89535" cy="310515"/>
            </a:xfrm>
            <a:custGeom>
              <a:avLst/>
              <a:gdLst/>
              <a:ahLst/>
              <a:cxnLst/>
              <a:rect l="l" t="t" r="r" b="b"/>
              <a:pathLst>
                <a:path w="89535" h="310515">
                  <a:moveTo>
                    <a:pt x="88988" y="0"/>
                  </a:moveTo>
                  <a:lnTo>
                    <a:pt x="0" y="310349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638" y="227145"/>
              <a:ext cx="78105" cy="313690"/>
            </a:xfrm>
            <a:custGeom>
              <a:avLst/>
              <a:gdLst/>
              <a:ahLst/>
              <a:cxnLst/>
              <a:rect l="l" t="t" r="r" b="b"/>
              <a:pathLst>
                <a:path w="78104" h="313690">
                  <a:moveTo>
                    <a:pt x="78105" y="0"/>
                  </a:moveTo>
                  <a:lnTo>
                    <a:pt x="0" y="31329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0455" y="233339"/>
              <a:ext cx="67310" cy="316230"/>
            </a:xfrm>
            <a:custGeom>
              <a:avLst/>
              <a:gdLst/>
              <a:ahLst/>
              <a:cxnLst/>
              <a:rect l="l" t="t" r="r" b="b"/>
              <a:pathLst>
                <a:path w="67310" h="316230">
                  <a:moveTo>
                    <a:pt x="67132" y="0"/>
                  </a:moveTo>
                  <a:lnTo>
                    <a:pt x="0" y="315823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556" y="238555"/>
              <a:ext cx="56515" cy="318135"/>
            </a:xfrm>
            <a:custGeom>
              <a:avLst/>
              <a:gdLst/>
              <a:ahLst/>
              <a:cxnLst/>
              <a:rect l="l" t="t" r="r" b="b"/>
              <a:pathLst>
                <a:path w="56514" h="318134">
                  <a:moveTo>
                    <a:pt x="56070" y="0"/>
                  </a:moveTo>
                  <a:lnTo>
                    <a:pt x="0" y="318033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910" y="242815"/>
              <a:ext cx="45085" cy="320040"/>
            </a:xfrm>
            <a:custGeom>
              <a:avLst/>
              <a:gdLst/>
              <a:ahLst/>
              <a:cxnLst/>
              <a:rect l="l" t="t" r="r" b="b"/>
              <a:pathLst>
                <a:path w="45085" h="320040">
                  <a:moveTo>
                    <a:pt x="44932" y="0"/>
                  </a:moveTo>
                  <a:lnTo>
                    <a:pt x="0" y="319824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438" y="246136"/>
              <a:ext cx="34290" cy="321310"/>
            </a:xfrm>
            <a:custGeom>
              <a:avLst/>
              <a:gdLst/>
              <a:ahLst/>
              <a:cxnLst/>
              <a:rect l="l" t="t" r="r" b="b"/>
              <a:pathLst>
                <a:path w="34289" h="321309">
                  <a:moveTo>
                    <a:pt x="33756" y="0"/>
                  </a:moveTo>
                  <a:lnTo>
                    <a:pt x="0" y="32124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102" y="248519"/>
              <a:ext cx="22860" cy="322580"/>
            </a:xfrm>
            <a:custGeom>
              <a:avLst/>
              <a:gdLst/>
              <a:ahLst/>
              <a:cxnLst/>
              <a:rect l="l" t="t" r="r" b="b"/>
              <a:pathLst>
                <a:path w="22859" h="322580">
                  <a:moveTo>
                    <a:pt x="22542" y="0"/>
                  </a:moveTo>
                  <a:lnTo>
                    <a:pt x="0" y="322249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2856" y="249946"/>
              <a:ext cx="11430" cy="323215"/>
            </a:xfrm>
            <a:custGeom>
              <a:avLst/>
              <a:gdLst/>
              <a:ahLst/>
              <a:cxnLst/>
              <a:rect l="l" t="t" r="r" b="b"/>
              <a:pathLst>
                <a:path w="11429" h="323215">
                  <a:moveTo>
                    <a:pt x="11277" y="0"/>
                  </a:moveTo>
                  <a:lnTo>
                    <a:pt x="0" y="322834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1681" y="250414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32304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9205" y="249946"/>
              <a:ext cx="11430" cy="323215"/>
            </a:xfrm>
            <a:custGeom>
              <a:avLst/>
              <a:gdLst/>
              <a:ahLst/>
              <a:cxnLst/>
              <a:rect l="l" t="t" r="r" b="b"/>
              <a:pathLst>
                <a:path w="11429" h="323215">
                  <a:moveTo>
                    <a:pt x="11277" y="322833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6714" y="248517"/>
              <a:ext cx="22860" cy="322580"/>
            </a:xfrm>
            <a:custGeom>
              <a:avLst/>
              <a:gdLst/>
              <a:ahLst/>
              <a:cxnLst/>
              <a:rect l="l" t="t" r="r" b="b"/>
              <a:pathLst>
                <a:path w="22859" h="322580">
                  <a:moveTo>
                    <a:pt x="22529" y="32224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4172" y="246141"/>
              <a:ext cx="34290" cy="321310"/>
            </a:xfrm>
            <a:custGeom>
              <a:avLst/>
              <a:gdLst/>
              <a:ahLst/>
              <a:cxnLst/>
              <a:rect l="l" t="t" r="r" b="b"/>
              <a:pathLst>
                <a:path w="34290" h="321309">
                  <a:moveTo>
                    <a:pt x="33756" y="32124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497" y="242816"/>
              <a:ext cx="45085" cy="320040"/>
            </a:xfrm>
            <a:custGeom>
              <a:avLst/>
              <a:gdLst/>
              <a:ahLst/>
              <a:cxnLst/>
              <a:rect l="l" t="t" r="r" b="b"/>
              <a:pathLst>
                <a:path w="45084" h="320040">
                  <a:moveTo>
                    <a:pt x="44957" y="319824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8691" y="238550"/>
              <a:ext cx="56515" cy="318135"/>
            </a:xfrm>
            <a:custGeom>
              <a:avLst/>
              <a:gdLst/>
              <a:ahLst/>
              <a:cxnLst/>
              <a:rect l="l" t="t" r="r" b="b"/>
              <a:pathLst>
                <a:path w="56515" h="318134">
                  <a:moveTo>
                    <a:pt x="56095" y="318033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5753" y="233335"/>
              <a:ext cx="67310" cy="316230"/>
            </a:xfrm>
            <a:custGeom>
              <a:avLst/>
              <a:gdLst/>
              <a:ahLst/>
              <a:cxnLst/>
              <a:rect l="l" t="t" r="r" b="b"/>
              <a:pathLst>
                <a:path w="67309" h="316230">
                  <a:moveTo>
                    <a:pt x="67132" y="315823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2604" y="227149"/>
              <a:ext cx="78105" cy="313690"/>
            </a:xfrm>
            <a:custGeom>
              <a:avLst/>
              <a:gdLst/>
              <a:ahLst/>
              <a:cxnLst/>
              <a:rect l="l" t="t" r="r" b="b"/>
              <a:pathLst>
                <a:path w="78104" h="313690">
                  <a:moveTo>
                    <a:pt x="78104" y="31329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9213" y="220033"/>
              <a:ext cx="89535" cy="310515"/>
            </a:xfrm>
            <a:custGeom>
              <a:avLst/>
              <a:gdLst/>
              <a:ahLst/>
              <a:cxnLst/>
              <a:rect l="l" t="t" r="r" b="b"/>
              <a:pathLst>
                <a:path w="89534" h="310515">
                  <a:moveTo>
                    <a:pt x="88988" y="31034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5565" y="211985"/>
              <a:ext cx="100330" cy="307340"/>
            </a:xfrm>
            <a:custGeom>
              <a:avLst/>
              <a:gdLst/>
              <a:ahLst/>
              <a:cxnLst/>
              <a:rect l="l" t="t" r="r" b="b"/>
              <a:pathLst>
                <a:path w="100329" h="307340">
                  <a:moveTo>
                    <a:pt x="99758" y="307047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1607" y="203039"/>
              <a:ext cx="110489" cy="303530"/>
            </a:xfrm>
            <a:custGeom>
              <a:avLst/>
              <a:gdLst/>
              <a:ahLst/>
              <a:cxnLst/>
              <a:rect l="l" t="t" r="r" b="b"/>
              <a:pathLst>
                <a:path w="110490" h="303530">
                  <a:moveTo>
                    <a:pt x="110426" y="303352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7320" y="193155"/>
              <a:ext cx="121285" cy="299720"/>
            </a:xfrm>
            <a:custGeom>
              <a:avLst/>
              <a:gdLst/>
              <a:ahLst/>
              <a:cxnLst/>
              <a:rect l="l" t="t" r="r" b="b"/>
              <a:pathLst>
                <a:path w="121284" h="299720">
                  <a:moveTo>
                    <a:pt x="120954" y="29932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2684" y="182363"/>
              <a:ext cx="131445" cy="295275"/>
            </a:xfrm>
            <a:custGeom>
              <a:avLst/>
              <a:gdLst/>
              <a:ahLst/>
              <a:cxnLst/>
              <a:rect l="l" t="t" r="r" b="b"/>
              <a:pathLst>
                <a:path w="131444" h="295275">
                  <a:moveTo>
                    <a:pt x="131305" y="294957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7634" y="170701"/>
              <a:ext cx="141605" cy="290830"/>
            </a:xfrm>
            <a:custGeom>
              <a:avLst/>
              <a:gdLst/>
              <a:ahLst/>
              <a:cxnLst/>
              <a:rect l="l" t="t" r="r" b="b"/>
              <a:pathLst>
                <a:path w="141605" h="290830">
                  <a:moveTo>
                    <a:pt x="141541" y="290207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170" y="158184"/>
              <a:ext cx="151765" cy="285115"/>
            </a:xfrm>
            <a:custGeom>
              <a:avLst/>
              <a:gdLst/>
              <a:ahLst/>
              <a:cxnLst/>
              <a:rect l="l" t="t" r="r" b="b"/>
              <a:pathLst>
                <a:path w="151765" h="285115">
                  <a:moveTo>
                    <a:pt x="151587" y="285102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232" y="144813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4">
                  <a:moveTo>
                    <a:pt x="161480" y="27967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9839" y="130596"/>
              <a:ext cx="171450" cy="274320"/>
            </a:xfrm>
            <a:custGeom>
              <a:avLst/>
              <a:gdLst/>
              <a:ahLst/>
              <a:cxnLst/>
              <a:rect l="l" t="t" r="r" b="b"/>
              <a:pathLst>
                <a:path w="171450" h="274320">
                  <a:moveTo>
                    <a:pt x="171145" y="273888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2928" y="115567"/>
              <a:ext cx="180975" cy="267970"/>
            </a:xfrm>
            <a:custGeom>
              <a:avLst/>
              <a:gdLst/>
              <a:ahLst/>
              <a:cxnLst/>
              <a:rect l="l" t="t" r="r" b="b"/>
              <a:pathLst>
                <a:path w="180975" h="267970">
                  <a:moveTo>
                    <a:pt x="180606" y="26777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5501" y="99758"/>
              <a:ext cx="189865" cy="261620"/>
            </a:xfrm>
            <a:custGeom>
              <a:avLst/>
              <a:gdLst/>
              <a:ahLst/>
              <a:cxnLst/>
              <a:rect l="l" t="t" r="r" b="b"/>
              <a:pathLst>
                <a:path w="189865" h="261620">
                  <a:moveTo>
                    <a:pt x="189839" y="261315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47458" y="83181"/>
              <a:ext cx="199390" cy="254635"/>
            </a:xfrm>
            <a:custGeom>
              <a:avLst/>
              <a:gdLst/>
              <a:ahLst/>
              <a:cxnLst/>
              <a:rect l="l" t="t" r="r" b="b"/>
              <a:pathLst>
                <a:path w="199390" h="254635">
                  <a:moveTo>
                    <a:pt x="198869" y="25454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8853" y="65801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80" h="247650">
                  <a:moveTo>
                    <a:pt x="207657" y="247484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726" y="-3905"/>
              <a:ext cx="442950" cy="29561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698679" y="2325681"/>
            <a:ext cx="633730" cy="2007235"/>
            <a:chOff x="4698679" y="2325681"/>
            <a:chExt cx="633730" cy="2007235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6423" y="2325681"/>
              <a:ext cx="175487" cy="3384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129320" y="2452768"/>
              <a:ext cx="199390" cy="254635"/>
            </a:xfrm>
            <a:custGeom>
              <a:avLst/>
              <a:gdLst/>
              <a:ahLst/>
              <a:cxnLst/>
              <a:rect l="l" t="t" r="r" b="b"/>
              <a:pathLst>
                <a:path w="199389" h="254635">
                  <a:moveTo>
                    <a:pt x="198894" y="254571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99164" y="2477204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79" h="247650">
                  <a:moveTo>
                    <a:pt x="207657" y="247484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69874" y="2502693"/>
              <a:ext cx="216535" cy="240665"/>
            </a:xfrm>
            <a:custGeom>
              <a:avLst/>
              <a:gdLst/>
              <a:ahLst/>
              <a:cxnLst/>
              <a:rect l="l" t="t" r="r" b="b"/>
              <a:pathLst>
                <a:path w="216535" h="240664">
                  <a:moveTo>
                    <a:pt x="216179" y="240068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41463" y="2529159"/>
              <a:ext cx="224790" cy="232410"/>
            </a:xfrm>
            <a:custGeom>
              <a:avLst/>
              <a:gdLst/>
              <a:ahLst/>
              <a:cxnLst/>
              <a:rect l="l" t="t" r="r" b="b"/>
              <a:pathLst>
                <a:path w="224789" h="232410">
                  <a:moveTo>
                    <a:pt x="224447" y="232397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14034" y="2556588"/>
              <a:ext cx="232410" cy="224790"/>
            </a:xfrm>
            <a:custGeom>
              <a:avLst/>
              <a:gdLst/>
              <a:ahLst/>
              <a:cxnLst/>
              <a:rect l="l" t="t" r="r" b="b"/>
              <a:pathLst>
                <a:path w="232410" h="224789">
                  <a:moveTo>
                    <a:pt x="232397" y="224447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87568" y="2584979"/>
              <a:ext cx="240665" cy="216535"/>
            </a:xfrm>
            <a:custGeom>
              <a:avLst/>
              <a:gdLst/>
              <a:ahLst/>
              <a:cxnLst/>
              <a:rect l="l" t="t" r="r" b="b"/>
              <a:pathLst>
                <a:path w="240664" h="216535">
                  <a:moveTo>
                    <a:pt x="240068" y="21617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62080" y="2614282"/>
              <a:ext cx="247650" cy="207645"/>
            </a:xfrm>
            <a:custGeom>
              <a:avLst/>
              <a:gdLst/>
              <a:ahLst/>
              <a:cxnLst/>
              <a:rect l="l" t="t" r="r" b="b"/>
              <a:pathLst>
                <a:path w="247650" h="207644">
                  <a:moveTo>
                    <a:pt x="247484" y="207645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37663" y="2644451"/>
              <a:ext cx="254635" cy="199390"/>
            </a:xfrm>
            <a:custGeom>
              <a:avLst/>
              <a:gdLst/>
              <a:ahLst/>
              <a:cxnLst/>
              <a:rect l="l" t="t" r="r" b="b"/>
              <a:pathLst>
                <a:path w="254635" h="199389">
                  <a:moveTo>
                    <a:pt x="254571" y="19886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14294" y="267545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261315" y="189864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92023" y="2707238"/>
              <a:ext cx="267970" cy="180975"/>
            </a:xfrm>
            <a:custGeom>
              <a:avLst/>
              <a:gdLst/>
              <a:ahLst/>
              <a:cxnLst/>
              <a:rect l="l" t="t" r="r" b="b"/>
              <a:pathLst>
                <a:path w="267970" h="180975">
                  <a:moveTo>
                    <a:pt x="267779" y="18060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70890" y="2739793"/>
              <a:ext cx="274320" cy="171450"/>
            </a:xfrm>
            <a:custGeom>
              <a:avLst/>
              <a:gdLst/>
              <a:ahLst/>
              <a:cxnLst/>
              <a:rect l="l" t="t" r="r" b="b"/>
              <a:pathLst>
                <a:path w="274320" h="171450">
                  <a:moveTo>
                    <a:pt x="273888" y="171145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50895" y="2773066"/>
              <a:ext cx="280035" cy="161925"/>
            </a:xfrm>
            <a:custGeom>
              <a:avLst/>
              <a:gdLst/>
              <a:ahLst/>
              <a:cxnLst/>
              <a:rect l="l" t="t" r="r" b="b"/>
              <a:pathLst>
                <a:path w="280035" h="161925">
                  <a:moveTo>
                    <a:pt x="279679" y="161493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32084" y="2807017"/>
              <a:ext cx="285750" cy="151765"/>
            </a:xfrm>
            <a:custGeom>
              <a:avLst/>
              <a:gdLst/>
              <a:ahLst/>
              <a:cxnLst/>
              <a:rect l="l" t="t" r="r" b="b"/>
              <a:pathLst>
                <a:path w="285750" h="151764">
                  <a:moveTo>
                    <a:pt x="285127" y="151612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14468" y="2841600"/>
              <a:ext cx="290830" cy="141605"/>
            </a:xfrm>
            <a:custGeom>
              <a:avLst/>
              <a:gdLst/>
              <a:ahLst/>
              <a:cxnLst/>
              <a:rect l="l" t="t" r="r" b="b"/>
              <a:pathLst>
                <a:path w="290829" h="141605">
                  <a:moveTo>
                    <a:pt x="290220" y="14156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98054" y="2876786"/>
              <a:ext cx="295275" cy="131445"/>
            </a:xfrm>
            <a:custGeom>
              <a:avLst/>
              <a:gdLst/>
              <a:ahLst/>
              <a:cxnLst/>
              <a:rect l="l" t="t" r="r" b="b"/>
              <a:pathLst>
                <a:path w="295275" h="131444">
                  <a:moveTo>
                    <a:pt x="294970" y="131330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82888" y="2912527"/>
              <a:ext cx="299720" cy="121285"/>
            </a:xfrm>
            <a:custGeom>
              <a:avLst/>
              <a:gdLst/>
              <a:ahLst/>
              <a:cxnLst/>
              <a:rect l="l" t="t" r="r" b="b"/>
              <a:pathLst>
                <a:path w="299720" h="121285">
                  <a:moveTo>
                    <a:pt x="299351" y="120929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8976" y="2948760"/>
              <a:ext cx="303530" cy="110489"/>
            </a:xfrm>
            <a:custGeom>
              <a:avLst/>
              <a:gdLst/>
              <a:ahLst/>
              <a:cxnLst/>
              <a:rect l="l" t="t" r="r" b="b"/>
              <a:pathLst>
                <a:path w="303529" h="110489">
                  <a:moveTo>
                    <a:pt x="303377" y="11042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56339" y="2985460"/>
              <a:ext cx="307340" cy="100330"/>
            </a:xfrm>
            <a:custGeom>
              <a:avLst/>
              <a:gdLst/>
              <a:ahLst/>
              <a:cxnLst/>
              <a:rect l="l" t="t" r="r" b="b"/>
              <a:pathLst>
                <a:path w="307339" h="100330">
                  <a:moveTo>
                    <a:pt x="307047" y="99771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44981" y="3022597"/>
              <a:ext cx="310515" cy="89535"/>
            </a:xfrm>
            <a:custGeom>
              <a:avLst/>
              <a:gdLst/>
              <a:ahLst/>
              <a:cxnLst/>
              <a:rect l="l" t="t" r="r" b="b"/>
              <a:pathLst>
                <a:path w="310514" h="89535">
                  <a:moveTo>
                    <a:pt x="310375" y="88988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34942" y="3060085"/>
              <a:ext cx="313690" cy="78105"/>
            </a:xfrm>
            <a:custGeom>
              <a:avLst/>
              <a:gdLst/>
              <a:ahLst/>
              <a:cxnLst/>
              <a:rect l="l" t="t" r="r" b="b"/>
              <a:pathLst>
                <a:path w="313689" h="78105">
                  <a:moveTo>
                    <a:pt x="313283" y="78092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26216" y="3097895"/>
              <a:ext cx="316230" cy="67310"/>
            </a:xfrm>
            <a:custGeom>
              <a:avLst/>
              <a:gdLst/>
              <a:ahLst/>
              <a:cxnLst/>
              <a:rect l="l" t="t" r="r" b="b"/>
              <a:pathLst>
                <a:path w="316229" h="67310">
                  <a:moveTo>
                    <a:pt x="315836" y="67144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18801" y="3136009"/>
              <a:ext cx="318135" cy="56515"/>
            </a:xfrm>
            <a:custGeom>
              <a:avLst/>
              <a:gdLst/>
              <a:ahLst/>
              <a:cxnLst/>
              <a:rect l="l" t="t" r="r" b="b"/>
              <a:pathLst>
                <a:path w="318135" h="56514">
                  <a:moveTo>
                    <a:pt x="318033" y="56070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12745" y="3174343"/>
              <a:ext cx="320040" cy="45085"/>
            </a:xfrm>
            <a:custGeom>
              <a:avLst/>
              <a:gdLst/>
              <a:ahLst/>
              <a:cxnLst/>
              <a:rect l="l" t="t" r="r" b="b"/>
              <a:pathLst>
                <a:path w="320039" h="45085">
                  <a:moveTo>
                    <a:pt x="319811" y="44932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08001" y="3212871"/>
              <a:ext cx="321310" cy="34290"/>
            </a:xfrm>
            <a:custGeom>
              <a:avLst/>
              <a:gdLst/>
              <a:ahLst/>
              <a:cxnLst/>
              <a:rect l="l" t="t" r="r" b="b"/>
              <a:pathLst>
                <a:path w="321310" h="34289">
                  <a:moveTo>
                    <a:pt x="321233" y="33756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04622" y="3251536"/>
              <a:ext cx="322580" cy="22860"/>
            </a:xfrm>
            <a:custGeom>
              <a:avLst/>
              <a:gdLst/>
              <a:ahLst/>
              <a:cxnLst/>
              <a:rect l="l" t="t" r="r" b="b"/>
              <a:pathLst>
                <a:path w="322579" h="22860">
                  <a:moveTo>
                    <a:pt x="322249" y="22542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02585" y="3290309"/>
              <a:ext cx="323215" cy="11430"/>
            </a:xfrm>
            <a:custGeom>
              <a:avLst/>
              <a:gdLst/>
              <a:ahLst/>
              <a:cxnLst/>
              <a:rect l="l" t="t" r="r" b="b"/>
              <a:pathLst>
                <a:path w="323214" h="11429">
                  <a:moveTo>
                    <a:pt x="322859" y="11277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01913" y="3329115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>
                  <a:moveTo>
                    <a:pt x="323062" y="0"/>
                  </a:moveTo>
                  <a:lnTo>
                    <a:pt x="0" y="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02585" y="3356662"/>
              <a:ext cx="323215" cy="11430"/>
            </a:xfrm>
            <a:custGeom>
              <a:avLst/>
              <a:gdLst/>
              <a:ahLst/>
              <a:cxnLst/>
              <a:rect l="l" t="t" r="r" b="b"/>
              <a:pathLst>
                <a:path w="323214" h="11429">
                  <a:moveTo>
                    <a:pt x="322859" y="0"/>
                  </a:moveTo>
                  <a:lnTo>
                    <a:pt x="0" y="11277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04622" y="3384151"/>
              <a:ext cx="322580" cy="22860"/>
            </a:xfrm>
            <a:custGeom>
              <a:avLst/>
              <a:gdLst/>
              <a:ahLst/>
              <a:cxnLst/>
              <a:rect l="l" t="t" r="r" b="b"/>
              <a:pathLst>
                <a:path w="322579" h="22860">
                  <a:moveTo>
                    <a:pt x="322249" y="0"/>
                  </a:moveTo>
                  <a:lnTo>
                    <a:pt x="0" y="22542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8001" y="3411602"/>
              <a:ext cx="321310" cy="34290"/>
            </a:xfrm>
            <a:custGeom>
              <a:avLst/>
              <a:gdLst/>
              <a:ahLst/>
              <a:cxnLst/>
              <a:rect l="l" t="t" r="r" b="b"/>
              <a:pathLst>
                <a:path w="321310" h="34289">
                  <a:moveTo>
                    <a:pt x="321233" y="0"/>
                  </a:moveTo>
                  <a:lnTo>
                    <a:pt x="0" y="3375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12745" y="3438954"/>
              <a:ext cx="320040" cy="45085"/>
            </a:xfrm>
            <a:custGeom>
              <a:avLst/>
              <a:gdLst/>
              <a:ahLst/>
              <a:cxnLst/>
              <a:rect l="l" t="t" r="r" b="b"/>
              <a:pathLst>
                <a:path w="320039" h="45085">
                  <a:moveTo>
                    <a:pt x="319811" y="0"/>
                  </a:moveTo>
                  <a:lnTo>
                    <a:pt x="0" y="44932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18801" y="3466150"/>
              <a:ext cx="318135" cy="56515"/>
            </a:xfrm>
            <a:custGeom>
              <a:avLst/>
              <a:gdLst/>
              <a:ahLst/>
              <a:cxnLst/>
              <a:rect l="l" t="t" r="r" b="b"/>
              <a:pathLst>
                <a:path w="318135" h="56514">
                  <a:moveTo>
                    <a:pt x="318033" y="0"/>
                  </a:moveTo>
                  <a:lnTo>
                    <a:pt x="0" y="56095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26216" y="3493189"/>
              <a:ext cx="316230" cy="67310"/>
            </a:xfrm>
            <a:custGeom>
              <a:avLst/>
              <a:gdLst/>
              <a:ahLst/>
              <a:cxnLst/>
              <a:rect l="l" t="t" r="r" b="b"/>
              <a:pathLst>
                <a:path w="316229" h="67310">
                  <a:moveTo>
                    <a:pt x="315836" y="0"/>
                  </a:moveTo>
                  <a:lnTo>
                    <a:pt x="0" y="67144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34942" y="3520053"/>
              <a:ext cx="313690" cy="78105"/>
            </a:xfrm>
            <a:custGeom>
              <a:avLst/>
              <a:gdLst/>
              <a:ahLst/>
              <a:cxnLst/>
              <a:rect l="l" t="t" r="r" b="b"/>
              <a:pathLst>
                <a:path w="313689" h="78104">
                  <a:moveTo>
                    <a:pt x="313283" y="0"/>
                  </a:moveTo>
                  <a:lnTo>
                    <a:pt x="0" y="78092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44981" y="3546662"/>
              <a:ext cx="310515" cy="89535"/>
            </a:xfrm>
            <a:custGeom>
              <a:avLst/>
              <a:gdLst/>
              <a:ahLst/>
              <a:cxnLst/>
              <a:rect l="l" t="t" r="r" b="b"/>
              <a:pathLst>
                <a:path w="310514" h="89535">
                  <a:moveTo>
                    <a:pt x="310375" y="0"/>
                  </a:moveTo>
                  <a:lnTo>
                    <a:pt x="0" y="88988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56339" y="3572998"/>
              <a:ext cx="307340" cy="100330"/>
            </a:xfrm>
            <a:custGeom>
              <a:avLst/>
              <a:gdLst/>
              <a:ahLst/>
              <a:cxnLst/>
              <a:rect l="l" t="t" r="r" b="b"/>
              <a:pathLst>
                <a:path w="307339" h="100329">
                  <a:moveTo>
                    <a:pt x="307047" y="0"/>
                  </a:moveTo>
                  <a:lnTo>
                    <a:pt x="0" y="99771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68976" y="3599042"/>
              <a:ext cx="303530" cy="110489"/>
            </a:xfrm>
            <a:custGeom>
              <a:avLst/>
              <a:gdLst/>
              <a:ahLst/>
              <a:cxnLst/>
              <a:rect l="l" t="t" r="r" b="b"/>
              <a:pathLst>
                <a:path w="303529" h="110489">
                  <a:moveTo>
                    <a:pt x="303377" y="0"/>
                  </a:moveTo>
                  <a:lnTo>
                    <a:pt x="0" y="11042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82888" y="3624773"/>
              <a:ext cx="299720" cy="121285"/>
            </a:xfrm>
            <a:custGeom>
              <a:avLst/>
              <a:gdLst/>
              <a:ahLst/>
              <a:cxnLst/>
              <a:rect l="l" t="t" r="r" b="b"/>
              <a:pathLst>
                <a:path w="299720" h="121285">
                  <a:moveTo>
                    <a:pt x="299351" y="0"/>
                  </a:moveTo>
                  <a:lnTo>
                    <a:pt x="0" y="120929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98054" y="3650113"/>
              <a:ext cx="295275" cy="131445"/>
            </a:xfrm>
            <a:custGeom>
              <a:avLst/>
              <a:gdLst/>
              <a:ahLst/>
              <a:cxnLst/>
              <a:rect l="l" t="t" r="r" b="b"/>
              <a:pathLst>
                <a:path w="295275" h="131445">
                  <a:moveTo>
                    <a:pt x="294970" y="0"/>
                  </a:moveTo>
                  <a:lnTo>
                    <a:pt x="0" y="13133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14468" y="3675062"/>
              <a:ext cx="290830" cy="141605"/>
            </a:xfrm>
            <a:custGeom>
              <a:avLst/>
              <a:gdLst/>
              <a:ahLst/>
              <a:cxnLst/>
              <a:rect l="l" t="t" r="r" b="b"/>
              <a:pathLst>
                <a:path w="290829" h="141604">
                  <a:moveTo>
                    <a:pt x="290220" y="0"/>
                  </a:moveTo>
                  <a:lnTo>
                    <a:pt x="0" y="14156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32084" y="3699620"/>
              <a:ext cx="285750" cy="151765"/>
            </a:xfrm>
            <a:custGeom>
              <a:avLst/>
              <a:gdLst/>
              <a:ahLst/>
              <a:cxnLst/>
              <a:rect l="l" t="t" r="r" b="b"/>
              <a:pathLst>
                <a:path w="285750" h="151764">
                  <a:moveTo>
                    <a:pt x="285127" y="0"/>
                  </a:moveTo>
                  <a:lnTo>
                    <a:pt x="0" y="151587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50895" y="3723670"/>
              <a:ext cx="280035" cy="161925"/>
            </a:xfrm>
            <a:custGeom>
              <a:avLst/>
              <a:gdLst/>
              <a:ahLst/>
              <a:cxnLst/>
              <a:rect l="l" t="t" r="r" b="b"/>
              <a:pathLst>
                <a:path w="280035" h="161925">
                  <a:moveTo>
                    <a:pt x="279679" y="0"/>
                  </a:moveTo>
                  <a:lnTo>
                    <a:pt x="0" y="161493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70890" y="3747291"/>
              <a:ext cx="274320" cy="171450"/>
            </a:xfrm>
            <a:custGeom>
              <a:avLst/>
              <a:gdLst/>
              <a:ahLst/>
              <a:cxnLst/>
              <a:rect l="l" t="t" r="r" b="b"/>
              <a:pathLst>
                <a:path w="274320" h="171450">
                  <a:moveTo>
                    <a:pt x="273888" y="0"/>
                  </a:moveTo>
                  <a:lnTo>
                    <a:pt x="0" y="171145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892023" y="3770384"/>
              <a:ext cx="267970" cy="180975"/>
            </a:xfrm>
            <a:custGeom>
              <a:avLst/>
              <a:gdLst/>
              <a:ahLst/>
              <a:cxnLst/>
              <a:rect l="l" t="t" r="r" b="b"/>
              <a:pathLst>
                <a:path w="267970" h="180975">
                  <a:moveTo>
                    <a:pt x="267779" y="0"/>
                  </a:moveTo>
                  <a:lnTo>
                    <a:pt x="0" y="180606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14294" y="3792910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261315" y="0"/>
                  </a:moveTo>
                  <a:lnTo>
                    <a:pt x="0" y="189865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37663" y="3814909"/>
              <a:ext cx="254635" cy="199390"/>
            </a:xfrm>
            <a:custGeom>
              <a:avLst/>
              <a:gdLst/>
              <a:ahLst/>
              <a:cxnLst/>
              <a:rect l="l" t="t" r="r" b="b"/>
              <a:pathLst>
                <a:path w="254635" h="199389">
                  <a:moveTo>
                    <a:pt x="254571" y="0"/>
                  </a:moveTo>
                  <a:lnTo>
                    <a:pt x="0" y="198869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62080" y="3836302"/>
              <a:ext cx="247650" cy="207645"/>
            </a:xfrm>
            <a:custGeom>
              <a:avLst/>
              <a:gdLst/>
              <a:ahLst/>
              <a:cxnLst/>
              <a:rect l="l" t="t" r="r" b="b"/>
              <a:pathLst>
                <a:path w="247650" h="207645">
                  <a:moveTo>
                    <a:pt x="247484" y="0"/>
                  </a:moveTo>
                  <a:lnTo>
                    <a:pt x="0" y="207645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987568" y="3857071"/>
              <a:ext cx="240665" cy="216535"/>
            </a:xfrm>
            <a:custGeom>
              <a:avLst/>
              <a:gdLst/>
              <a:ahLst/>
              <a:cxnLst/>
              <a:rect l="l" t="t" r="r" b="b"/>
              <a:pathLst>
                <a:path w="240664" h="216535">
                  <a:moveTo>
                    <a:pt x="240068" y="0"/>
                  </a:moveTo>
                  <a:lnTo>
                    <a:pt x="0" y="216179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014034" y="3877195"/>
              <a:ext cx="232410" cy="224790"/>
            </a:xfrm>
            <a:custGeom>
              <a:avLst/>
              <a:gdLst/>
              <a:ahLst/>
              <a:cxnLst/>
              <a:rect l="l" t="t" r="r" b="b"/>
              <a:pathLst>
                <a:path w="232410" h="224789">
                  <a:moveTo>
                    <a:pt x="232397" y="0"/>
                  </a:moveTo>
                  <a:lnTo>
                    <a:pt x="0" y="224447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041463" y="3896673"/>
              <a:ext cx="224790" cy="232410"/>
            </a:xfrm>
            <a:custGeom>
              <a:avLst/>
              <a:gdLst/>
              <a:ahLst/>
              <a:cxnLst/>
              <a:rect l="l" t="t" r="r" b="b"/>
              <a:pathLst>
                <a:path w="224789" h="232410">
                  <a:moveTo>
                    <a:pt x="224447" y="0"/>
                  </a:moveTo>
                  <a:lnTo>
                    <a:pt x="0" y="23241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69874" y="3915468"/>
              <a:ext cx="216535" cy="240665"/>
            </a:xfrm>
            <a:custGeom>
              <a:avLst/>
              <a:gdLst/>
              <a:ahLst/>
              <a:cxnLst/>
              <a:rect l="l" t="t" r="r" b="b"/>
              <a:pathLst>
                <a:path w="216535" h="240664">
                  <a:moveTo>
                    <a:pt x="216179" y="0"/>
                  </a:moveTo>
                  <a:lnTo>
                    <a:pt x="0" y="240080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99164" y="3933540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79" h="247650">
                  <a:moveTo>
                    <a:pt x="207657" y="0"/>
                  </a:moveTo>
                  <a:lnTo>
                    <a:pt x="0" y="247484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129320" y="3950889"/>
              <a:ext cx="199390" cy="254635"/>
            </a:xfrm>
            <a:custGeom>
              <a:avLst/>
              <a:gdLst/>
              <a:ahLst/>
              <a:cxnLst/>
              <a:rect l="l" t="t" r="r" b="b"/>
              <a:pathLst>
                <a:path w="199389" h="254635">
                  <a:moveTo>
                    <a:pt x="198894" y="0"/>
                  </a:moveTo>
                  <a:lnTo>
                    <a:pt x="0" y="254571"/>
                  </a:lnTo>
                </a:path>
              </a:pathLst>
            </a:custGeom>
            <a:ln w="7810">
              <a:solidFill>
                <a:srgbClr val="137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6423" y="3994129"/>
              <a:ext cx="175487" cy="338420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-5453" y="4869002"/>
            <a:ext cx="5334000" cy="2696845"/>
            <a:chOff x="-5453" y="4869002"/>
            <a:chExt cx="5334000" cy="2696845"/>
          </a:xfrm>
        </p:grpSpPr>
        <p:sp>
          <p:nvSpPr>
            <p:cNvPr id="100" name="object 100"/>
            <p:cNvSpPr/>
            <p:nvPr/>
          </p:nvSpPr>
          <p:spPr>
            <a:xfrm>
              <a:off x="13" y="5546627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452056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08890" y="7551993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17993" y="8011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23971" y="7516532"/>
              <a:ext cx="107950" cy="43815"/>
            </a:xfrm>
            <a:custGeom>
              <a:avLst/>
              <a:gdLst/>
              <a:ahLst/>
              <a:cxnLst/>
              <a:rect l="l" t="t" r="r" b="b"/>
              <a:pathLst>
                <a:path w="107950" h="43815">
                  <a:moveTo>
                    <a:pt x="107608" y="43472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7810" y="7480524"/>
              <a:ext cx="218440" cy="80010"/>
            </a:xfrm>
            <a:custGeom>
              <a:avLst/>
              <a:gdLst/>
              <a:ahLst/>
              <a:cxnLst/>
              <a:rect l="l" t="t" r="r" b="b"/>
              <a:pathLst>
                <a:path w="218440" h="80009">
                  <a:moveTo>
                    <a:pt x="218360" y="79480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50356" y="7444078"/>
              <a:ext cx="356870" cy="116205"/>
            </a:xfrm>
            <a:custGeom>
              <a:avLst/>
              <a:gdLst/>
              <a:ahLst/>
              <a:cxnLst/>
              <a:rect l="l" t="t" r="r" b="b"/>
              <a:pathLst>
                <a:path w="356869" h="116204">
                  <a:moveTo>
                    <a:pt x="356743" y="115926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98118" y="7218230"/>
              <a:ext cx="449580" cy="47625"/>
            </a:xfrm>
            <a:custGeom>
              <a:avLst/>
              <a:gdLst/>
              <a:ahLst/>
              <a:cxnLst/>
              <a:rect l="l" t="t" r="r" b="b"/>
              <a:pathLst>
                <a:path w="449580" h="47625">
                  <a:moveTo>
                    <a:pt x="449541" y="47243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01450" y="7179822"/>
              <a:ext cx="451484" cy="31750"/>
            </a:xfrm>
            <a:custGeom>
              <a:avLst/>
              <a:gdLst/>
              <a:ahLst/>
              <a:cxnLst/>
              <a:rect l="l" t="t" r="r" b="b"/>
              <a:pathLst>
                <a:path w="451484" h="31750">
                  <a:moveTo>
                    <a:pt x="450938" y="31546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03455" y="7141355"/>
              <a:ext cx="452120" cy="15875"/>
            </a:xfrm>
            <a:custGeom>
              <a:avLst/>
              <a:gdLst/>
              <a:ahLst/>
              <a:cxnLst/>
              <a:rect l="l" t="t" r="r" b="b"/>
              <a:pathLst>
                <a:path w="452119" h="15875">
                  <a:moveTo>
                    <a:pt x="451777" y="15773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04107" y="7102805"/>
              <a:ext cx="452120" cy="0"/>
            </a:xfrm>
            <a:custGeom>
              <a:avLst/>
              <a:gdLst/>
              <a:ahLst/>
              <a:cxnLst/>
              <a:rect l="l" t="t" r="r" b="b"/>
              <a:pathLst>
                <a:path w="452119">
                  <a:moveTo>
                    <a:pt x="452081" y="0"/>
                  </a:moveTo>
                  <a:lnTo>
                    <a:pt x="0" y="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03455" y="7048510"/>
              <a:ext cx="452120" cy="15875"/>
            </a:xfrm>
            <a:custGeom>
              <a:avLst/>
              <a:gdLst/>
              <a:ahLst/>
              <a:cxnLst/>
              <a:rect l="l" t="t" r="r" b="b"/>
              <a:pathLst>
                <a:path w="452119" h="15875">
                  <a:moveTo>
                    <a:pt x="451777" y="0"/>
                  </a:moveTo>
                  <a:lnTo>
                    <a:pt x="0" y="1577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01450" y="6994241"/>
              <a:ext cx="451484" cy="31750"/>
            </a:xfrm>
            <a:custGeom>
              <a:avLst/>
              <a:gdLst/>
              <a:ahLst/>
              <a:cxnLst/>
              <a:rect l="l" t="t" r="r" b="b"/>
              <a:pathLst>
                <a:path w="451484" h="31750">
                  <a:moveTo>
                    <a:pt x="450938" y="0"/>
                  </a:moveTo>
                  <a:lnTo>
                    <a:pt x="0" y="3154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98118" y="6940137"/>
              <a:ext cx="449580" cy="47625"/>
            </a:xfrm>
            <a:custGeom>
              <a:avLst/>
              <a:gdLst/>
              <a:ahLst/>
              <a:cxnLst/>
              <a:rect l="l" t="t" r="r" b="b"/>
              <a:pathLst>
                <a:path w="449580" h="47625">
                  <a:moveTo>
                    <a:pt x="449541" y="0"/>
                  </a:moveTo>
                  <a:lnTo>
                    <a:pt x="0" y="4724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93470" y="6886224"/>
              <a:ext cx="447675" cy="63500"/>
            </a:xfrm>
            <a:custGeom>
              <a:avLst/>
              <a:gdLst/>
              <a:ahLst/>
              <a:cxnLst/>
              <a:rect l="l" t="t" r="r" b="b"/>
              <a:pathLst>
                <a:path w="447675" h="63500">
                  <a:moveTo>
                    <a:pt x="447573" y="0"/>
                  </a:moveTo>
                  <a:lnTo>
                    <a:pt x="0" y="6290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87507" y="6832584"/>
              <a:ext cx="445134" cy="78740"/>
            </a:xfrm>
            <a:custGeom>
              <a:avLst/>
              <a:gdLst/>
              <a:ahLst/>
              <a:cxnLst/>
              <a:rect l="l" t="t" r="r" b="b"/>
              <a:pathLst>
                <a:path w="445134" h="78740">
                  <a:moveTo>
                    <a:pt x="445033" y="0"/>
                  </a:moveTo>
                  <a:lnTo>
                    <a:pt x="0" y="7846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80220" y="6779245"/>
              <a:ext cx="441959" cy="93980"/>
            </a:xfrm>
            <a:custGeom>
              <a:avLst/>
              <a:gdLst/>
              <a:ahLst/>
              <a:cxnLst/>
              <a:rect l="l" t="t" r="r" b="b"/>
              <a:pathLst>
                <a:path w="441959" h="93979">
                  <a:moveTo>
                    <a:pt x="441959" y="0"/>
                  </a:moveTo>
                  <a:lnTo>
                    <a:pt x="0" y="9396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71542" y="6726344"/>
              <a:ext cx="438784" cy="109855"/>
            </a:xfrm>
            <a:custGeom>
              <a:avLst/>
              <a:gdLst/>
              <a:ahLst/>
              <a:cxnLst/>
              <a:rect l="l" t="t" r="r" b="b"/>
              <a:pathLst>
                <a:path w="438784" h="109854">
                  <a:moveTo>
                    <a:pt x="438416" y="0"/>
                  </a:moveTo>
                  <a:lnTo>
                    <a:pt x="0" y="10927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61590" y="6673880"/>
              <a:ext cx="434340" cy="125095"/>
            </a:xfrm>
            <a:custGeom>
              <a:avLst/>
              <a:gdLst/>
              <a:ahLst/>
              <a:cxnLst/>
              <a:rect l="l" t="t" r="r" b="b"/>
              <a:pathLst>
                <a:path w="434340" h="125095">
                  <a:moveTo>
                    <a:pt x="434289" y="0"/>
                  </a:moveTo>
                  <a:lnTo>
                    <a:pt x="0" y="12453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50356" y="6621908"/>
              <a:ext cx="429895" cy="139700"/>
            </a:xfrm>
            <a:custGeom>
              <a:avLst/>
              <a:gdLst/>
              <a:ahLst/>
              <a:cxnLst/>
              <a:rect l="l" t="t" r="r" b="b"/>
              <a:pathLst>
                <a:path w="429894" h="139700">
                  <a:moveTo>
                    <a:pt x="429666" y="0"/>
                  </a:moveTo>
                  <a:lnTo>
                    <a:pt x="0" y="13962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37810" y="6570565"/>
              <a:ext cx="424815" cy="154940"/>
            </a:xfrm>
            <a:custGeom>
              <a:avLst/>
              <a:gdLst/>
              <a:ahLst/>
              <a:cxnLst/>
              <a:rect l="l" t="t" r="r" b="b"/>
              <a:pathLst>
                <a:path w="424815" h="154940">
                  <a:moveTo>
                    <a:pt x="424522" y="0"/>
                  </a:moveTo>
                  <a:lnTo>
                    <a:pt x="0" y="15452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23971" y="6519850"/>
              <a:ext cx="419100" cy="169545"/>
            </a:xfrm>
            <a:custGeom>
              <a:avLst/>
              <a:gdLst/>
              <a:ahLst/>
              <a:cxnLst/>
              <a:rect l="l" t="t" r="r" b="b"/>
              <a:pathLst>
                <a:path w="419100" h="169545">
                  <a:moveTo>
                    <a:pt x="418896" y="0"/>
                  </a:moveTo>
                  <a:lnTo>
                    <a:pt x="0" y="16922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08890" y="6469848"/>
              <a:ext cx="413384" cy="184150"/>
            </a:xfrm>
            <a:custGeom>
              <a:avLst/>
              <a:gdLst/>
              <a:ahLst/>
              <a:cxnLst/>
              <a:rect l="l" t="t" r="r" b="b"/>
              <a:pathLst>
                <a:path w="413384" h="184150">
                  <a:moveTo>
                    <a:pt x="412762" y="0"/>
                  </a:moveTo>
                  <a:lnTo>
                    <a:pt x="0" y="18380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92567" y="6420609"/>
              <a:ext cx="406400" cy="198120"/>
            </a:xfrm>
            <a:custGeom>
              <a:avLst/>
              <a:gdLst/>
              <a:ahLst/>
              <a:cxnLst/>
              <a:rect l="l" t="t" r="r" b="b"/>
              <a:pathLst>
                <a:path w="406400" h="198120">
                  <a:moveTo>
                    <a:pt x="406120" y="0"/>
                  </a:moveTo>
                  <a:lnTo>
                    <a:pt x="0" y="198094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75070" y="6372219"/>
              <a:ext cx="399415" cy="212725"/>
            </a:xfrm>
            <a:custGeom>
              <a:avLst/>
              <a:gdLst/>
              <a:ahLst/>
              <a:cxnLst/>
              <a:rect l="l" t="t" r="r" b="b"/>
              <a:pathLst>
                <a:path w="399415" h="212725">
                  <a:moveTo>
                    <a:pt x="398957" y="0"/>
                  </a:moveTo>
                  <a:lnTo>
                    <a:pt x="0" y="21215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56337" y="6324730"/>
              <a:ext cx="391795" cy="226060"/>
            </a:xfrm>
            <a:custGeom>
              <a:avLst/>
              <a:gdLst/>
              <a:ahLst/>
              <a:cxnLst/>
              <a:rect l="l" t="t" r="r" b="b"/>
              <a:pathLst>
                <a:path w="391794" h="226059">
                  <a:moveTo>
                    <a:pt x="391363" y="0"/>
                  </a:moveTo>
                  <a:lnTo>
                    <a:pt x="0" y="225958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36470" y="6278145"/>
              <a:ext cx="383540" cy="240029"/>
            </a:xfrm>
            <a:custGeom>
              <a:avLst/>
              <a:gdLst/>
              <a:ahLst/>
              <a:cxnLst/>
              <a:rect l="l" t="t" r="r" b="b"/>
              <a:pathLst>
                <a:path w="383540" h="240029">
                  <a:moveTo>
                    <a:pt x="383235" y="0"/>
                  </a:moveTo>
                  <a:lnTo>
                    <a:pt x="0" y="23949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15436" y="6232598"/>
              <a:ext cx="375285" cy="252729"/>
            </a:xfrm>
            <a:custGeom>
              <a:avLst/>
              <a:gdLst/>
              <a:ahLst/>
              <a:cxnLst/>
              <a:rect l="l" t="t" r="r" b="b"/>
              <a:pathLst>
                <a:path w="375284" h="252729">
                  <a:moveTo>
                    <a:pt x="374688" y="0"/>
                  </a:moveTo>
                  <a:lnTo>
                    <a:pt x="0" y="252729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93301" y="6188116"/>
              <a:ext cx="365760" cy="266065"/>
            </a:xfrm>
            <a:custGeom>
              <a:avLst/>
              <a:gdLst/>
              <a:ahLst/>
              <a:cxnLst/>
              <a:rect l="l" t="t" r="r" b="b"/>
              <a:pathLst>
                <a:path w="365759" h="266064">
                  <a:moveTo>
                    <a:pt x="365683" y="0"/>
                  </a:moveTo>
                  <a:lnTo>
                    <a:pt x="0" y="26568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70090" y="6144729"/>
              <a:ext cx="356235" cy="278765"/>
            </a:xfrm>
            <a:custGeom>
              <a:avLst/>
              <a:gdLst/>
              <a:ahLst/>
              <a:cxnLst/>
              <a:rect l="l" t="t" r="r" b="b"/>
              <a:pathLst>
                <a:path w="356234" h="278764">
                  <a:moveTo>
                    <a:pt x="356196" y="0"/>
                  </a:moveTo>
                  <a:lnTo>
                    <a:pt x="0" y="278282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5807" y="6102517"/>
              <a:ext cx="346710" cy="290830"/>
            </a:xfrm>
            <a:custGeom>
              <a:avLst/>
              <a:gdLst/>
              <a:ahLst/>
              <a:cxnLst/>
              <a:rect l="l" t="t" r="r" b="b"/>
              <a:pathLst>
                <a:path w="346709" h="290829">
                  <a:moveTo>
                    <a:pt x="346278" y="0"/>
                  </a:moveTo>
                  <a:lnTo>
                    <a:pt x="0" y="29056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20522" y="6061509"/>
              <a:ext cx="336550" cy="302895"/>
            </a:xfrm>
            <a:custGeom>
              <a:avLst/>
              <a:gdLst/>
              <a:ahLst/>
              <a:cxnLst/>
              <a:rect l="l" t="t" r="r" b="b"/>
              <a:pathLst>
                <a:path w="336550" h="302895">
                  <a:moveTo>
                    <a:pt x="335940" y="0"/>
                  </a:moveTo>
                  <a:lnTo>
                    <a:pt x="0" y="302514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94222" y="6021784"/>
              <a:ext cx="325755" cy="314325"/>
            </a:xfrm>
            <a:custGeom>
              <a:avLst/>
              <a:gdLst/>
              <a:ahLst/>
              <a:cxnLst/>
              <a:rect l="l" t="t" r="r" b="b"/>
              <a:pathLst>
                <a:path w="325755" h="314325">
                  <a:moveTo>
                    <a:pt x="325196" y="0"/>
                  </a:moveTo>
                  <a:lnTo>
                    <a:pt x="0" y="31407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66960" y="5983401"/>
              <a:ext cx="314325" cy="325755"/>
            </a:xfrm>
            <a:custGeom>
              <a:avLst/>
              <a:gdLst/>
              <a:ahLst/>
              <a:cxnLst/>
              <a:rect l="l" t="t" r="r" b="b"/>
              <a:pathLst>
                <a:path w="314325" h="325754">
                  <a:moveTo>
                    <a:pt x="314045" y="0"/>
                  </a:moveTo>
                  <a:lnTo>
                    <a:pt x="0" y="32519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8807" y="5946357"/>
              <a:ext cx="302895" cy="336550"/>
            </a:xfrm>
            <a:custGeom>
              <a:avLst/>
              <a:gdLst/>
              <a:ahLst/>
              <a:cxnLst/>
              <a:rect l="l" t="t" r="r" b="b"/>
              <a:pathLst>
                <a:path w="302894" h="336550">
                  <a:moveTo>
                    <a:pt x="302475" y="0"/>
                  </a:moveTo>
                  <a:lnTo>
                    <a:pt x="0" y="335940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9712" y="5910705"/>
              <a:ext cx="290830" cy="346710"/>
            </a:xfrm>
            <a:custGeom>
              <a:avLst/>
              <a:gdLst/>
              <a:ahLst/>
              <a:cxnLst/>
              <a:rect l="l" t="t" r="r" b="b"/>
              <a:pathLst>
                <a:path w="290830" h="346710">
                  <a:moveTo>
                    <a:pt x="290588" y="0"/>
                  </a:moveTo>
                  <a:lnTo>
                    <a:pt x="0" y="34630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79780" y="5876504"/>
              <a:ext cx="278765" cy="356235"/>
            </a:xfrm>
            <a:custGeom>
              <a:avLst/>
              <a:gdLst/>
              <a:ahLst/>
              <a:cxnLst/>
              <a:rect l="l" t="t" r="r" b="b"/>
              <a:pathLst>
                <a:path w="278765" h="356235">
                  <a:moveTo>
                    <a:pt x="278282" y="0"/>
                  </a:moveTo>
                  <a:lnTo>
                    <a:pt x="0" y="35619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49043" y="5843834"/>
              <a:ext cx="266065" cy="365760"/>
            </a:xfrm>
            <a:custGeom>
              <a:avLst/>
              <a:gdLst/>
              <a:ahLst/>
              <a:cxnLst/>
              <a:rect l="l" t="t" r="r" b="b"/>
              <a:pathLst>
                <a:path w="266065" h="365760">
                  <a:moveTo>
                    <a:pt x="265658" y="0"/>
                  </a:moveTo>
                  <a:lnTo>
                    <a:pt x="0" y="365658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17463" y="5812667"/>
              <a:ext cx="252729" cy="375285"/>
            </a:xfrm>
            <a:custGeom>
              <a:avLst/>
              <a:gdLst/>
              <a:ahLst/>
              <a:cxnLst/>
              <a:rect l="l" t="t" r="r" b="b"/>
              <a:pathLst>
                <a:path w="252730" h="375285">
                  <a:moveTo>
                    <a:pt x="252729" y="0"/>
                  </a:moveTo>
                  <a:lnTo>
                    <a:pt x="0" y="37471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5149" y="5783087"/>
              <a:ext cx="240029" cy="383540"/>
            </a:xfrm>
            <a:custGeom>
              <a:avLst/>
              <a:gdLst/>
              <a:ahLst/>
              <a:cxnLst/>
              <a:rect l="l" t="t" r="r" b="b"/>
              <a:pathLst>
                <a:path w="240030" h="383539">
                  <a:moveTo>
                    <a:pt x="239496" y="0"/>
                  </a:moveTo>
                  <a:lnTo>
                    <a:pt x="0" y="38327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52155" y="5755119"/>
              <a:ext cx="226060" cy="391795"/>
            </a:xfrm>
            <a:custGeom>
              <a:avLst/>
              <a:gdLst/>
              <a:ahLst/>
              <a:cxnLst/>
              <a:rect l="l" t="t" r="r" b="b"/>
              <a:pathLst>
                <a:path w="226059" h="391795">
                  <a:moveTo>
                    <a:pt x="225933" y="0"/>
                  </a:moveTo>
                  <a:lnTo>
                    <a:pt x="0" y="39133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18444" y="5728790"/>
              <a:ext cx="212725" cy="399415"/>
            </a:xfrm>
            <a:custGeom>
              <a:avLst/>
              <a:gdLst/>
              <a:ahLst/>
              <a:cxnLst/>
              <a:rect l="l" t="t" r="r" b="b"/>
              <a:pathLst>
                <a:path w="212725" h="399414">
                  <a:moveTo>
                    <a:pt x="212128" y="0"/>
                  </a:moveTo>
                  <a:lnTo>
                    <a:pt x="0" y="39895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4112" y="5704131"/>
              <a:ext cx="198120" cy="406400"/>
            </a:xfrm>
            <a:custGeom>
              <a:avLst/>
              <a:gdLst/>
              <a:ahLst/>
              <a:cxnLst/>
              <a:rect l="l" t="t" r="r" b="b"/>
              <a:pathLst>
                <a:path w="198120" h="406400">
                  <a:moveTo>
                    <a:pt x="198069" y="0"/>
                  </a:moveTo>
                  <a:lnTo>
                    <a:pt x="0" y="406095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49200" y="5681165"/>
              <a:ext cx="184150" cy="412750"/>
            </a:xfrm>
            <a:custGeom>
              <a:avLst/>
              <a:gdLst/>
              <a:ahLst/>
              <a:cxnLst/>
              <a:rect l="l" t="t" r="r" b="b"/>
              <a:pathLst>
                <a:path w="184150" h="412750">
                  <a:moveTo>
                    <a:pt x="183743" y="0"/>
                  </a:moveTo>
                  <a:lnTo>
                    <a:pt x="0" y="41273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3715" y="5659950"/>
              <a:ext cx="169545" cy="419100"/>
            </a:xfrm>
            <a:custGeom>
              <a:avLst/>
              <a:gdLst/>
              <a:ahLst/>
              <a:cxnLst/>
              <a:rect l="l" t="t" r="r" b="b"/>
              <a:pathLst>
                <a:path w="169545" h="419100">
                  <a:moveTo>
                    <a:pt x="169252" y="0"/>
                  </a:moveTo>
                  <a:lnTo>
                    <a:pt x="0" y="418858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7732" y="5640485"/>
              <a:ext cx="154940" cy="424815"/>
            </a:xfrm>
            <a:custGeom>
              <a:avLst/>
              <a:gdLst/>
              <a:ahLst/>
              <a:cxnLst/>
              <a:rect l="l" t="t" r="r" b="b"/>
              <a:pathLst>
                <a:path w="154940" h="424814">
                  <a:moveTo>
                    <a:pt x="154520" y="0"/>
                  </a:moveTo>
                  <a:lnTo>
                    <a:pt x="0" y="424497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41284" y="5622796"/>
              <a:ext cx="139700" cy="429895"/>
            </a:xfrm>
            <a:custGeom>
              <a:avLst/>
              <a:gdLst/>
              <a:ahLst/>
              <a:cxnLst/>
              <a:rect l="l" t="t" r="r" b="b"/>
              <a:pathLst>
                <a:path w="139700" h="429895">
                  <a:moveTo>
                    <a:pt x="139598" y="0"/>
                  </a:moveTo>
                  <a:lnTo>
                    <a:pt x="0" y="42966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04402" y="5606912"/>
              <a:ext cx="125095" cy="434340"/>
            </a:xfrm>
            <a:custGeom>
              <a:avLst/>
              <a:gdLst/>
              <a:ahLst/>
              <a:cxnLst/>
              <a:rect l="l" t="t" r="r" b="b"/>
              <a:pathLst>
                <a:path w="125095" h="434339">
                  <a:moveTo>
                    <a:pt x="124536" y="0"/>
                  </a:moveTo>
                  <a:lnTo>
                    <a:pt x="0" y="434289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67178" y="5592833"/>
              <a:ext cx="109855" cy="438784"/>
            </a:xfrm>
            <a:custGeom>
              <a:avLst/>
              <a:gdLst/>
              <a:ahLst/>
              <a:cxnLst/>
              <a:rect l="l" t="t" r="r" b="b"/>
              <a:pathLst>
                <a:path w="109854" h="438785">
                  <a:moveTo>
                    <a:pt x="109296" y="0"/>
                  </a:moveTo>
                  <a:lnTo>
                    <a:pt x="0" y="43841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9604" y="5580640"/>
              <a:ext cx="93980" cy="441959"/>
            </a:xfrm>
            <a:custGeom>
              <a:avLst/>
              <a:gdLst/>
              <a:ahLst/>
              <a:cxnLst/>
              <a:rect l="l" t="t" r="r" b="b"/>
              <a:pathLst>
                <a:path w="93979" h="441960">
                  <a:moveTo>
                    <a:pt x="93941" y="0"/>
                  </a:moveTo>
                  <a:lnTo>
                    <a:pt x="0" y="441934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91748" y="5570250"/>
              <a:ext cx="78740" cy="445134"/>
            </a:xfrm>
            <a:custGeom>
              <a:avLst/>
              <a:gdLst/>
              <a:ahLst/>
              <a:cxnLst/>
              <a:rect l="l" t="t" r="r" b="b"/>
              <a:pathLst>
                <a:path w="78739" h="445135">
                  <a:moveTo>
                    <a:pt x="78486" y="0"/>
                  </a:moveTo>
                  <a:lnTo>
                    <a:pt x="0" y="445033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3691" y="5561775"/>
              <a:ext cx="63500" cy="447675"/>
            </a:xfrm>
            <a:custGeom>
              <a:avLst/>
              <a:gdLst/>
              <a:ahLst/>
              <a:cxnLst/>
              <a:rect l="l" t="t" r="r" b="b"/>
              <a:pathLst>
                <a:path w="63500" h="447675">
                  <a:moveTo>
                    <a:pt x="62903" y="0"/>
                  </a:moveTo>
                  <a:lnTo>
                    <a:pt x="0" y="447548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5437" y="5555160"/>
              <a:ext cx="47625" cy="449580"/>
            </a:xfrm>
            <a:custGeom>
              <a:avLst/>
              <a:gdLst/>
              <a:ahLst/>
              <a:cxnLst/>
              <a:rect l="l" t="t" r="r" b="b"/>
              <a:pathLst>
                <a:path w="47625" h="449579">
                  <a:moveTo>
                    <a:pt x="47243" y="0"/>
                  </a:moveTo>
                  <a:lnTo>
                    <a:pt x="0" y="449516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7029" y="5550402"/>
              <a:ext cx="31750" cy="451484"/>
            </a:xfrm>
            <a:custGeom>
              <a:avLst/>
              <a:gdLst/>
              <a:ahLst/>
              <a:cxnLst/>
              <a:rect l="l" t="t" r="r" b="b"/>
              <a:pathLst>
                <a:path w="31750" h="451485">
                  <a:moveTo>
                    <a:pt x="31521" y="0"/>
                  </a:moveTo>
                  <a:lnTo>
                    <a:pt x="0" y="450938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535" y="5547587"/>
              <a:ext cx="15875" cy="452120"/>
            </a:xfrm>
            <a:custGeom>
              <a:avLst/>
              <a:gdLst/>
              <a:ahLst/>
              <a:cxnLst/>
              <a:rect l="l" t="t" r="r" b="b"/>
              <a:pathLst>
                <a:path w="15875" h="452120">
                  <a:moveTo>
                    <a:pt x="15773" y="0"/>
                  </a:moveTo>
                  <a:lnTo>
                    <a:pt x="0" y="451751"/>
                  </a:lnTo>
                </a:path>
              </a:pathLst>
            </a:custGeom>
            <a:ln w="10934">
              <a:solidFill>
                <a:srgbClr val="00B6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97" y="4869002"/>
              <a:ext cx="4536008" cy="269100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0" y="7248004"/>
              <a:ext cx="5328285" cy="312420"/>
            </a:xfrm>
            <a:custGeom>
              <a:avLst/>
              <a:gdLst/>
              <a:ahLst/>
              <a:cxnLst/>
              <a:rect l="l" t="t" r="r" b="b"/>
              <a:pathLst>
                <a:path w="5328285" h="312420">
                  <a:moveTo>
                    <a:pt x="0" y="312000"/>
                  </a:moveTo>
                  <a:lnTo>
                    <a:pt x="5328005" y="312000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312000"/>
                  </a:lnTo>
                  <a:close/>
                </a:path>
              </a:pathLst>
            </a:custGeom>
            <a:solidFill>
              <a:srgbClr val="F37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457200" y="1313173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5">
                <a:moveTo>
                  <a:pt x="0" y="0"/>
                </a:moveTo>
                <a:lnTo>
                  <a:pt x="4413605" y="0"/>
                </a:lnTo>
              </a:path>
            </a:pathLst>
          </a:custGeom>
          <a:ln w="12700">
            <a:solidFill>
              <a:srgbClr val="F374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10">
              <a:lnSpc>
                <a:spcPct val="108300"/>
              </a:lnSpc>
              <a:spcBef>
                <a:spcPts val="100"/>
              </a:spcBef>
            </a:pPr>
            <a:r>
              <a:rPr dirty="0"/>
              <a:t>There</a:t>
            </a:r>
            <a:r>
              <a:rPr spc="10" dirty="0"/>
              <a:t> </a:t>
            </a:r>
            <a:r>
              <a:rPr dirty="0"/>
              <a:t>are</a:t>
            </a:r>
            <a:r>
              <a:rPr spc="10" dirty="0"/>
              <a:t> </a:t>
            </a:r>
            <a:r>
              <a:rPr dirty="0"/>
              <a:t>many</a:t>
            </a:r>
            <a:r>
              <a:rPr spc="-30" dirty="0"/>
              <a:t> </a:t>
            </a:r>
            <a:r>
              <a:rPr dirty="0"/>
              <a:t>ways</a:t>
            </a:r>
            <a:r>
              <a:rPr spc="10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get</a:t>
            </a:r>
            <a:r>
              <a:rPr spc="10" dirty="0"/>
              <a:t> </a:t>
            </a:r>
            <a:r>
              <a:rPr dirty="0"/>
              <a:t>involved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here</a:t>
            </a:r>
            <a:r>
              <a:rPr spc="10" dirty="0"/>
              <a:t> </a:t>
            </a:r>
            <a:r>
              <a:rPr dirty="0"/>
              <a:t>are</a:t>
            </a:r>
            <a:r>
              <a:rPr spc="10" dirty="0"/>
              <a:t> </a:t>
            </a:r>
            <a:r>
              <a:rPr dirty="0"/>
              <a:t>just</a:t>
            </a:r>
            <a:r>
              <a:rPr spc="10" dirty="0"/>
              <a:t> </a:t>
            </a:r>
            <a:r>
              <a:rPr dirty="0"/>
              <a:t>some</a:t>
            </a:r>
            <a:r>
              <a:rPr spc="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ways</a:t>
            </a:r>
            <a:r>
              <a:rPr spc="-5" dirty="0"/>
              <a:t> </a:t>
            </a:r>
            <a:r>
              <a:rPr dirty="0"/>
              <a:t>you</a:t>
            </a:r>
            <a:r>
              <a:rPr spc="20" dirty="0"/>
              <a:t> </a:t>
            </a:r>
            <a:r>
              <a:rPr dirty="0"/>
              <a:t>can</a:t>
            </a:r>
            <a:r>
              <a:rPr spc="25" dirty="0"/>
              <a:t> </a:t>
            </a:r>
            <a:r>
              <a:rPr dirty="0"/>
              <a:t>help</a:t>
            </a:r>
            <a:r>
              <a:rPr spc="20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inspire</a:t>
            </a:r>
            <a:r>
              <a:rPr spc="2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young</a:t>
            </a:r>
            <a:r>
              <a:rPr spc="25" dirty="0"/>
              <a:t> </a:t>
            </a:r>
            <a:r>
              <a:rPr dirty="0"/>
              <a:t>person</a:t>
            </a:r>
            <a:r>
              <a:rPr spc="20" dirty="0"/>
              <a:t> </a:t>
            </a:r>
            <a:r>
              <a:rPr dirty="0"/>
              <a:t>in</a:t>
            </a:r>
            <a:r>
              <a:rPr spc="20" dirty="0"/>
              <a:t> </a:t>
            </a:r>
            <a:r>
              <a:rPr dirty="0"/>
              <a:t>an</a:t>
            </a:r>
            <a:r>
              <a:rPr spc="25" dirty="0"/>
              <a:t> </a:t>
            </a:r>
            <a:r>
              <a:rPr spc="-20" dirty="0"/>
              <a:t>hour.</a:t>
            </a: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pc="-20" dirty="0"/>
          </a:p>
          <a:p>
            <a:pPr marL="626110" marR="5080">
              <a:lnSpc>
                <a:spcPct val="108300"/>
              </a:lnSpc>
            </a:pPr>
            <a:r>
              <a:rPr dirty="0">
                <a:solidFill>
                  <a:srgbClr val="076E94"/>
                </a:solidFill>
              </a:rPr>
              <a:t>Share</a:t>
            </a:r>
            <a:r>
              <a:rPr spc="-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your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career journey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in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an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assembly or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classroom </a:t>
            </a:r>
            <a:r>
              <a:rPr dirty="0">
                <a:solidFill>
                  <a:srgbClr val="076E94"/>
                </a:solidFill>
              </a:rPr>
              <a:t>to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help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students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understand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the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world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of</a:t>
            </a:r>
            <a:r>
              <a:rPr spc="-15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work.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pc="-10" dirty="0">
              <a:solidFill>
                <a:srgbClr val="076E94"/>
              </a:solidFill>
            </a:endParaRPr>
          </a:p>
          <a:p>
            <a:pPr marL="626110" marR="121920">
              <a:lnSpc>
                <a:spcPct val="108300"/>
              </a:lnSpc>
            </a:pPr>
            <a:r>
              <a:rPr dirty="0">
                <a:solidFill>
                  <a:srgbClr val="076E94"/>
                </a:solidFill>
              </a:rPr>
              <a:t>Bring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subject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to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life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by</a:t>
            </a:r>
            <a:r>
              <a:rPr spc="1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sharing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an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experience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spc="-20" dirty="0">
                <a:solidFill>
                  <a:srgbClr val="076E94"/>
                </a:solidFill>
              </a:rPr>
              <a:t>from </a:t>
            </a:r>
            <a:r>
              <a:rPr dirty="0">
                <a:solidFill>
                  <a:srgbClr val="076E94"/>
                </a:solidFill>
              </a:rPr>
              <a:t>your industry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or</a:t>
            </a:r>
            <a:r>
              <a:rPr spc="-15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workplace.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pc="-10" dirty="0">
              <a:solidFill>
                <a:srgbClr val="076E94"/>
              </a:solidFill>
            </a:endParaRPr>
          </a:p>
          <a:p>
            <a:pPr marL="626110" marR="118110">
              <a:lnSpc>
                <a:spcPct val="108300"/>
              </a:lnSpc>
            </a:pPr>
            <a:r>
              <a:rPr dirty="0">
                <a:solidFill>
                  <a:srgbClr val="076E94"/>
                </a:solidFill>
              </a:rPr>
              <a:t>Use</a:t>
            </a:r>
            <a:r>
              <a:rPr spc="-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your experience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to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take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part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in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mock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interviews </a:t>
            </a:r>
            <a:r>
              <a:rPr dirty="0">
                <a:solidFill>
                  <a:srgbClr val="076E94"/>
                </a:solidFill>
              </a:rPr>
              <a:t>or</a:t>
            </a:r>
            <a:r>
              <a:rPr spc="1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CV</a:t>
            </a:r>
            <a:r>
              <a:rPr spc="-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writing</a:t>
            </a:r>
            <a:r>
              <a:rPr spc="10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workshops.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pc="-10" dirty="0">
              <a:solidFill>
                <a:srgbClr val="076E94"/>
              </a:solidFill>
            </a:endParaRPr>
          </a:p>
          <a:p>
            <a:pPr marL="626110" marR="106045">
              <a:lnSpc>
                <a:spcPct val="108300"/>
              </a:lnSpc>
            </a:pPr>
            <a:r>
              <a:rPr dirty="0">
                <a:solidFill>
                  <a:srgbClr val="076E94"/>
                </a:solidFill>
              </a:rPr>
              <a:t>Speed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networking,</a:t>
            </a:r>
            <a:r>
              <a:rPr spc="3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answer</a:t>
            </a:r>
            <a:r>
              <a:rPr spc="-1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young</a:t>
            </a:r>
            <a:r>
              <a:rPr spc="3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people’s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questions </a:t>
            </a:r>
            <a:r>
              <a:rPr dirty="0">
                <a:solidFill>
                  <a:srgbClr val="076E94"/>
                </a:solidFill>
              </a:rPr>
              <a:t>about your career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in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quick</a:t>
            </a:r>
            <a:r>
              <a:rPr spc="2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fire</a:t>
            </a:r>
            <a:r>
              <a:rPr spc="20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setting.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pc="-10" dirty="0">
              <a:solidFill>
                <a:srgbClr val="076E94"/>
              </a:solidFill>
            </a:endParaRPr>
          </a:p>
          <a:p>
            <a:pPr marL="626110" marR="353060">
              <a:lnSpc>
                <a:spcPct val="108300"/>
              </a:lnSpc>
            </a:pPr>
            <a:r>
              <a:rPr dirty="0">
                <a:solidFill>
                  <a:srgbClr val="076E94"/>
                </a:solidFill>
              </a:rPr>
              <a:t>Share</a:t>
            </a:r>
            <a:r>
              <a:rPr spc="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your</a:t>
            </a:r>
            <a:r>
              <a:rPr spc="1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entrepreneurial</a:t>
            </a:r>
            <a:r>
              <a:rPr spc="3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skills</a:t>
            </a:r>
            <a:r>
              <a:rPr spc="3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and</a:t>
            </a:r>
            <a:r>
              <a:rPr spc="35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experience </a:t>
            </a:r>
            <a:r>
              <a:rPr dirty="0">
                <a:solidFill>
                  <a:srgbClr val="076E94"/>
                </a:solidFill>
              </a:rPr>
              <a:t>through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an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engaging</a:t>
            </a:r>
            <a:r>
              <a:rPr spc="35" dirty="0">
                <a:solidFill>
                  <a:srgbClr val="076E94"/>
                </a:solidFill>
              </a:rPr>
              <a:t> </a:t>
            </a:r>
            <a:r>
              <a:rPr dirty="0">
                <a:solidFill>
                  <a:srgbClr val="076E94"/>
                </a:solidFill>
              </a:rPr>
              <a:t>enterprise</a:t>
            </a:r>
            <a:r>
              <a:rPr spc="30" dirty="0">
                <a:solidFill>
                  <a:srgbClr val="076E94"/>
                </a:solidFill>
              </a:rPr>
              <a:t> </a:t>
            </a:r>
            <a:r>
              <a:rPr spc="-10" dirty="0">
                <a:solidFill>
                  <a:srgbClr val="076E94"/>
                </a:solidFill>
              </a:rPr>
              <a:t>activity.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225088" y="7296036"/>
            <a:ext cx="48761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Register</a:t>
            </a:r>
            <a:r>
              <a:rPr sz="1050" b="1" spc="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today</a:t>
            </a:r>
            <a:r>
              <a:rPr sz="105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at</a:t>
            </a:r>
            <a:r>
              <a:rPr sz="1050" b="1" spc="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careersandenterprise.co.uk/give-an-hour</a:t>
            </a:r>
            <a:r>
              <a:rPr sz="105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to</a:t>
            </a:r>
            <a:r>
              <a:rPr sz="1050" b="1" spc="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make</a:t>
            </a:r>
            <a:r>
              <a:rPr sz="105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105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Lato"/>
                <a:cs typeface="Lato"/>
              </a:rPr>
              <a:t>difference</a:t>
            </a:r>
            <a:endParaRPr sz="1050" dirty="0">
              <a:latin typeface="Lato"/>
              <a:cs typeface="Lato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457200" y="1890001"/>
            <a:ext cx="488315" cy="488315"/>
            <a:chOff x="457200" y="1890001"/>
            <a:chExt cx="488315" cy="488315"/>
          </a:xfrm>
        </p:grpSpPr>
        <p:pic>
          <p:nvPicPr>
            <p:cNvPr id="159" name="object 1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1890001"/>
              <a:ext cx="487806" cy="244043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133856"/>
              <a:ext cx="487806" cy="243951"/>
            </a:xfrm>
            <a:prstGeom prst="rect">
              <a:avLst/>
            </a:prstGeom>
          </p:spPr>
        </p:pic>
      </p:grpSp>
      <p:grpSp>
        <p:nvGrpSpPr>
          <p:cNvPr id="161" name="object 161"/>
          <p:cNvGrpSpPr/>
          <p:nvPr/>
        </p:nvGrpSpPr>
        <p:grpSpPr>
          <a:xfrm>
            <a:off x="457200" y="3045599"/>
            <a:ext cx="488315" cy="488315"/>
            <a:chOff x="457200" y="3045599"/>
            <a:chExt cx="488315" cy="488315"/>
          </a:xfrm>
        </p:grpSpPr>
        <p:pic>
          <p:nvPicPr>
            <p:cNvPr id="162" name="object 1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3045599"/>
              <a:ext cx="487806" cy="24405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3289456"/>
              <a:ext cx="487806" cy="243937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457200" y="2467800"/>
            <a:ext cx="488315" cy="488315"/>
            <a:chOff x="457200" y="2467800"/>
            <a:chExt cx="488315" cy="488315"/>
          </a:xfrm>
        </p:grpSpPr>
        <p:pic>
          <p:nvPicPr>
            <p:cNvPr id="165" name="object 1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" y="2467800"/>
              <a:ext cx="487806" cy="244051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200" y="2711665"/>
              <a:ext cx="487806" cy="243941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457200" y="3623398"/>
            <a:ext cx="488315" cy="488315"/>
            <a:chOff x="457200" y="3623398"/>
            <a:chExt cx="488315" cy="488315"/>
          </a:xfrm>
        </p:grpSpPr>
        <p:pic>
          <p:nvPicPr>
            <p:cNvPr id="168" name="object 1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200" y="3623398"/>
              <a:ext cx="487806" cy="24405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00" y="3867257"/>
              <a:ext cx="487806" cy="243948"/>
            </a:xfrm>
            <a:prstGeom prst="rect">
              <a:avLst/>
            </a:prstGeom>
          </p:spPr>
        </p:pic>
      </p:grpSp>
      <p:grpSp>
        <p:nvGrpSpPr>
          <p:cNvPr id="170" name="object 170"/>
          <p:cNvGrpSpPr/>
          <p:nvPr/>
        </p:nvGrpSpPr>
        <p:grpSpPr>
          <a:xfrm>
            <a:off x="457200" y="4201211"/>
            <a:ext cx="488315" cy="488315"/>
            <a:chOff x="457200" y="4201211"/>
            <a:chExt cx="488315" cy="488315"/>
          </a:xfrm>
        </p:grpSpPr>
        <p:pic>
          <p:nvPicPr>
            <p:cNvPr id="171" name="object 1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200" y="4201211"/>
              <a:ext cx="487806" cy="24404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200" y="4445056"/>
              <a:ext cx="487806" cy="243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9B86FB1895488F3452DCDE709472" ma:contentTypeVersion="15" ma:contentTypeDescription="Create a new document." ma:contentTypeScope="" ma:versionID="24bf132b1d81413141dd4fc3b71a6813">
  <xsd:schema xmlns:xsd="http://www.w3.org/2001/XMLSchema" xmlns:xs="http://www.w3.org/2001/XMLSchema" xmlns:p="http://schemas.microsoft.com/office/2006/metadata/properties" xmlns:ns2="a85ccd34-d5d8-431f-9fa1-7463347dfd6f" xmlns:ns3="75ca23ed-fdba-4544-8426-dc162b381dbf" targetNamespace="http://schemas.microsoft.com/office/2006/metadata/properties" ma:root="true" ma:fieldsID="bcdd9fb78370b14534f9ab1b5efcf58c" ns2:_="" ns3:_="">
    <xsd:import namespace="a85ccd34-d5d8-431f-9fa1-7463347dfd6f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ccd34-d5d8-431f-9fa1-7463347d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cbb2ce6-2230-43a8-88c3-379826f620ab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5ccd34-d5d8-431f-9fa1-7463347dfd6f">
      <Terms xmlns="http://schemas.microsoft.com/office/infopath/2007/PartnerControls"/>
    </lcf76f155ced4ddcb4097134ff3c332f>
    <TaxCatchAll xmlns="75ca23ed-fdba-4544-8426-dc162b381dbf" xsi:nil="true"/>
    <SharedWithUsers xmlns="75ca23ed-fdba-4544-8426-dc162b381dbf">
      <UserInfo>
        <DisplayName>Laura Zamburlini</DisplayName>
        <AccountId>615</AccountId>
        <AccountType/>
      </UserInfo>
      <UserInfo>
        <DisplayName>Abdul Bathin</DisplayName>
        <AccountId>28</AccountId>
        <AccountType/>
      </UserInfo>
      <UserInfo>
        <DisplayName>Julian Buttery</DisplayName>
        <AccountId>92</AccountId>
        <AccountType/>
      </UserInfo>
      <UserInfo>
        <DisplayName>Matt Payler</DisplayName>
        <AccountId>620</AccountId>
        <AccountType/>
      </UserInfo>
      <UserInfo>
        <DisplayName>Izzy Plant</DisplayName>
        <AccountId>654</AccountId>
        <AccountType/>
      </UserInfo>
      <UserInfo>
        <DisplayName>Oli Hallam</DisplayName>
        <AccountId>90</AccountId>
        <AccountType/>
      </UserInfo>
      <UserInfo>
        <DisplayName>Tash Dillon</DisplayName>
        <AccountId>594</AccountId>
        <AccountType/>
      </UserInfo>
      <UserInfo>
        <DisplayName>Tommy Harrison</DisplayName>
        <AccountId>938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340277-55A6-4495-B6A4-26B1E82B5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8D62C9-DB39-4B4A-BC85-C916E97FA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ccd34-d5d8-431f-9fa1-7463347dfd6f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7C853-D4BC-49C1-97F4-EE61638C9489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a85ccd34-d5d8-431f-9fa1-7463347dfd6f"/>
    <ds:schemaRef ds:uri="http://purl.org/dc/dcmitype/"/>
    <ds:schemaRef ds:uri="http://purl.org/dc/elements/1.1/"/>
    <ds:schemaRef ds:uri="75ca23ed-fdba-4544-8426-dc162b381dbf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193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Lato</vt:lpstr>
      <vt:lpstr>Lato Medium</vt:lpstr>
      <vt:lpstr>Office Theme</vt:lpstr>
      <vt:lpstr>PowerPoint Presentation</vt:lpstr>
      <vt:lpstr>Ways to get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1729 - Flyer Ideas v11.indd</dc:title>
  <cp:lastModifiedBy>Abdul Bathin</cp:lastModifiedBy>
  <cp:revision>5</cp:revision>
  <dcterms:created xsi:type="dcterms:W3CDTF">2024-02-07T14:54:45Z</dcterms:created>
  <dcterms:modified xsi:type="dcterms:W3CDTF">2024-04-29T12:28:45Z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2024-02-02T00:00:00Z</vt:filetime>
  </property>
  <property fmtid="{D5CDD505-2E9C-101B-9397-08002B2CF9AE}" pid="3" name="Creator">
    <vt:lpwstr>Adobe InDesign 19.1 (Windows)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2024-02-07T00:00:00Z</vt:filetime>
  </property>
  <property fmtid="{D5CDD505-2E9C-101B-9397-08002B2CF9AE}" pid="7" name="Producer">
    <vt:lpwstr>Adobe PDF Library 17.0</vt:lpwstr>
  </property>
  <property fmtid="{D5CDD505-2E9C-101B-9397-08002B2CF9AE}" pid="8" name="ContentTypeId">
    <vt:lpwstr>0x0101001AF39B86FB1895488F3452DCDE709472</vt:lpwstr>
  </property>
  <property fmtid="{D5CDD505-2E9C-101B-9397-08002B2CF9AE}" pid="9" name="MediaServiceImageTags">
    <vt:lpwstr/>
  </property>
</Properties>
</file>