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sldIdLst>
    <p:sldId id="260" r:id="rId5"/>
  </p:sldIdLst>
  <p:sldSz cx="15240000" cy="7975600"/>
  <p:notesSz cx="15240000" cy="7975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4A5A60-20A4-0027-BF9B-BEE8141CE74B}" name="Jas Hutter" initials="JH" userId="S::JHutter@careersandenterprise.co.uk::5070b586-ec8a-42b9-8cfe-792df79268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558"/>
    <a:srgbClr val="00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8A955-0689-48BD-92E6-541C6A4AB521}" v="31" dt="2024-02-16T12:43:17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2"/>
    <p:restoredTop sz="94694"/>
  </p:normalViewPr>
  <p:slideViewPr>
    <p:cSldViewPr snapToGrid="0">
      <p:cViewPr varScale="1">
        <p:scale>
          <a:sx n="93" d="100"/>
          <a:sy n="93" d="100"/>
        </p:scale>
        <p:origin x="13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11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CF308-885C-274A-8A7B-3689105D3B4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996950"/>
            <a:ext cx="5143500" cy="269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3838575"/>
            <a:ext cx="12192000" cy="314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57555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32825" y="757555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F509-2103-ED4A-939E-41F3360F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329A-2394-2649-8EB7-2E037AB0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1304925"/>
            <a:ext cx="11430000" cy="27765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F1BFE-93F4-834C-A14B-8214BCA03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4189413"/>
            <a:ext cx="11430000" cy="19256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A4CE-6995-9444-BA3C-652E18C3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29EE-E6AA-DB40-A752-0B57AE9F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07E2-3B17-6946-8BAC-B46A5364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EE15-D84D-C04C-9DB4-7DB91478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90F2F-B03C-644C-B008-1EFFED9F8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4001B-9B15-DC43-9EE6-C3A8EC6C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FDD2-0B6D-614B-8E6E-9DD438DD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6A0E7-E3F2-7148-AEE4-AFB244F7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2A746-EF81-E24F-B951-3A4136BC6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06125" y="423863"/>
            <a:ext cx="3286125" cy="6759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C71D2-1CD6-FC4D-BBEC-F74DF2E93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7750" y="423863"/>
            <a:ext cx="9705975" cy="6759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FEEE3-D7C4-7645-B2EE-12DCDE80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0D45-B919-CA44-93EE-59139F9E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EB445-264D-0E41-B33A-29208BD5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7B90-BA43-A648-9673-C35612BC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BC66-3A7F-CA4A-8783-D995BE54C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28054-8FDA-DA4E-A0AE-CF73D403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1C7E8-B95C-094B-9462-02E086F1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E3998-FCD9-394A-9889-BFAB588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9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57D1-BF65-8645-8932-CD585630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989138"/>
            <a:ext cx="13144500" cy="33162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69BFA-AE96-0F4A-9628-863D1540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13" y="5337175"/>
            <a:ext cx="13144500" cy="1744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095B-1BBD-294B-B2E4-E3A109B1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4B059-FC48-6041-8FFA-CE201758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98D3-1B96-1246-B130-1B30F9BB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A388-3C65-F040-B7C2-F17D150F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F92C-28D6-B944-9A0E-ACAB6F746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750" y="2122488"/>
            <a:ext cx="6496050" cy="506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8325A-DEEF-0444-814D-55F15E8A3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6200" y="2122488"/>
            <a:ext cx="6496050" cy="506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EEE74-B07E-B245-9890-F965152E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54F4A-B22C-FD46-A3CA-DACD1019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F37FA-C8F9-B342-9F93-FCB9FBC2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3225-6656-B14D-A051-8D6D3E0F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423863"/>
            <a:ext cx="13144500" cy="1543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95219-D80A-DC45-8A5E-E5AB95C1C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338" y="1955800"/>
            <a:ext cx="6448425" cy="957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0C8DA-2EDA-C64B-B024-4F9DE13DE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9338" y="2913063"/>
            <a:ext cx="6448425" cy="428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628A8-2207-E94E-AA27-B372FDB00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5250" y="1955800"/>
            <a:ext cx="6478588" cy="957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552AD-4E66-CD4E-AFA0-9DF22B468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15250" y="2913063"/>
            <a:ext cx="6478588" cy="428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54B69-3BB4-294F-9F6C-5DBF930F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47010-77A0-8141-8B1D-C4C8C6D6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43BB6-7390-5540-A247-575E5A47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5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5B68-1FF4-AE40-89F9-7F23A282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11A66-23BE-2741-9E7B-D533ACF7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BFA92-714D-5244-B0A1-9C502A4A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455D2-8C95-9747-9021-5FBD14C5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0FF19-1190-7B44-8160-C17957B6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27DC5-C255-924C-A1D6-B2CE1BFE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E6EF2-A628-964A-A885-FD9A5861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1033-A336-FD48-9DC2-EC9E3C90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531813"/>
            <a:ext cx="4916487" cy="1860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DF70-667E-CB4B-BBCB-321F1C9C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588" y="1147763"/>
            <a:ext cx="7715250" cy="5668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31168-ACD2-734C-87F0-413634951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338" y="2392363"/>
            <a:ext cx="4916487" cy="4432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2B96B-9E42-AC46-8A28-68BF754B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7C62C-1E38-0F49-B16E-A2D73D80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8194D-0AE0-1E4A-A2A3-25C90DF2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5BB1-5081-3441-B852-A9980E91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531813"/>
            <a:ext cx="4916487" cy="1860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96FDE-D20B-B143-8B79-731899FD0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8588" y="1147763"/>
            <a:ext cx="7715250" cy="5668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D5AE1-C912-264A-99D7-24421003A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338" y="2392363"/>
            <a:ext cx="4916487" cy="4432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56BED-886C-3345-830D-647D22CF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C3C2A-A9B4-1A44-AFD7-50D060C7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5640D-7CBC-D24E-A062-73BBE938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23664-012E-664E-9B3F-02A293DA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423863"/>
            <a:ext cx="13144500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7BB34-CB02-9143-87B6-09A6CB97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2122488"/>
            <a:ext cx="13144500" cy="506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96292-6675-D344-8193-2EADE886C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750" y="7392988"/>
            <a:ext cx="3429000" cy="42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76D4-7275-3C44-9215-5C267233B36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29ED8-D3FA-3040-A88E-5829B92D0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8250" y="7392988"/>
            <a:ext cx="5143500" cy="42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3AC9-B8B2-844E-8914-F65A3B49D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250" y="7392988"/>
            <a:ext cx="3429000" cy="42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3130-2B58-B74A-9FB4-E0F99842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C4A622-405D-D3E9-6B7F-30A8ADDA569B}"/>
              </a:ext>
            </a:extLst>
          </p:cNvPr>
          <p:cNvSpPr txBox="1"/>
          <p:nvPr/>
        </p:nvSpPr>
        <p:spPr>
          <a:xfrm>
            <a:off x="1066801" y="2877665"/>
            <a:ext cx="7848600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5400">
                <a:solidFill>
                  <a:srgbClr val="006A94"/>
                </a:solidFill>
                <a:latin typeface="Lato Medium"/>
                <a:ea typeface="Lato Medium"/>
                <a:cs typeface="Lato Medium"/>
              </a:rPr>
              <a:t>Helping to inspire and prepare young people for the world of work</a:t>
            </a:r>
          </a:p>
          <a:p>
            <a:r>
              <a:rPr lang="en-GB" sz="5400">
                <a:solidFill>
                  <a:srgbClr val="00A8A8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Could you give an hour?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2B833F-370C-DC8F-1275-8F4DD8D5B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 b="60331"/>
          <a:stretch/>
        </p:blipFill>
        <p:spPr>
          <a:xfrm rot="10800000" flipH="1">
            <a:off x="0" y="-2854"/>
            <a:ext cx="4136491" cy="247284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2F8203E-7B70-A4F6-4057-8377D90F0C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584" t="19474"/>
          <a:stretch/>
        </p:blipFill>
        <p:spPr>
          <a:xfrm rot="5400000" flipH="1">
            <a:off x="11117237" y="3852837"/>
            <a:ext cx="2844800" cy="54007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6DD272-C70E-D0A7-8777-98878F873C90}"/>
              </a:ext>
            </a:extLst>
          </p:cNvPr>
          <p:cNvGrpSpPr/>
          <p:nvPr/>
        </p:nvGrpSpPr>
        <p:grpSpPr>
          <a:xfrm>
            <a:off x="1219200" y="6901945"/>
            <a:ext cx="2527196" cy="662167"/>
            <a:chOff x="3845092" y="2588972"/>
            <a:chExt cx="2527196" cy="662167"/>
          </a:xfrm>
          <a:solidFill>
            <a:srgbClr val="F37558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EB5E739-C421-E23C-0D0D-8E3C6870000F}"/>
                </a:ext>
              </a:extLst>
            </p:cNvPr>
            <p:cNvSpPr/>
            <p:nvPr/>
          </p:nvSpPr>
          <p:spPr>
            <a:xfrm>
              <a:off x="3845092" y="2588972"/>
              <a:ext cx="2527196" cy="66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04CDC6-50B7-42AD-7FDC-A019554A713D}"/>
                </a:ext>
              </a:extLst>
            </p:cNvPr>
            <p:cNvSpPr txBox="1"/>
            <p:nvPr/>
          </p:nvSpPr>
          <p:spPr>
            <a:xfrm>
              <a:off x="4038600" y="2693647"/>
              <a:ext cx="22925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Register today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218EDC9-C620-174B-4852-6D3954C72D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r="8462"/>
          <a:stretch/>
        </p:blipFill>
        <p:spPr>
          <a:xfrm>
            <a:off x="9108909" y="2177830"/>
            <a:ext cx="5290455" cy="5290455"/>
          </a:xfrm>
          <a:prstGeom prst="ellipse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DC63B545-5B64-D06B-2F47-5665D0641EB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53075" y="539038"/>
            <a:ext cx="2266925" cy="11443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85EB64-08BE-21DE-6A75-72EE02705B26}"/>
              </a:ext>
            </a:extLst>
          </p:cNvPr>
          <p:cNvCxnSpPr>
            <a:cxnSpLocks/>
          </p:cNvCxnSpPr>
          <p:nvPr/>
        </p:nvCxnSpPr>
        <p:spPr>
          <a:xfrm>
            <a:off x="8001000" y="412038"/>
            <a:ext cx="0" cy="1289762"/>
          </a:xfrm>
          <a:prstGeom prst="line">
            <a:avLst/>
          </a:prstGeom>
          <a:ln w="12700">
            <a:solidFill>
              <a:srgbClr val="F375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blue text&#10;&#10;Description automatically generated">
            <a:extLst>
              <a:ext uri="{FF2B5EF4-FFF2-40B4-BE49-F238E27FC236}">
                <a16:creationId xmlns:a16="http://schemas.microsoft.com/office/drawing/2014/main" id="{3B32D946-22B1-0032-7E6F-E466E53382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94" y="606995"/>
            <a:ext cx="2756359" cy="11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03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a85ccd34-d5d8-431f-9fa1-7463347dfd6f">
      <Terms xmlns="http://schemas.microsoft.com/office/infopath/2007/PartnerControls"/>
    </lcf76f155ced4ddcb4097134ff3c332f>
    <SharedWithUsers xmlns="75ca23ed-fdba-4544-8426-dc162b381dbf">
      <UserInfo>
        <DisplayName>Laura Zamburlini</DisplayName>
        <AccountId>615</AccountId>
        <AccountType/>
      </UserInfo>
      <UserInfo>
        <DisplayName>Abdul Bathin</DisplayName>
        <AccountId>28</AccountId>
        <AccountType/>
      </UserInfo>
      <UserInfo>
        <DisplayName>Julian Buttery</DisplayName>
        <AccountId>92</AccountId>
        <AccountType/>
      </UserInfo>
      <UserInfo>
        <DisplayName>Matt Payler</DisplayName>
        <AccountId>620</AccountId>
        <AccountType/>
      </UserInfo>
      <UserInfo>
        <DisplayName>Izzy Plant</DisplayName>
        <AccountId>654</AccountId>
        <AccountType/>
      </UserInfo>
      <UserInfo>
        <DisplayName>Oli Hallam</DisplayName>
        <AccountId>90</AccountId>
        <AccountType/>
      </UserInfo>
      <UserInfo>
        <DisplayName>Tash Dillon</DisplayName>
        <AccountId>594</AccountId>
        <AccountType/>
      </UserInfo>
      <UserInfo>
        <DisplayName>Tommy Harrison</DisplayName>
        <AccountId>938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39B86FB1895488F3452DCDE709472" ma:contentTypeVersion="15" ma:contentTypeDescription="Create a new document." ma:contentTypeScope="" ma:versionID="24bf132b1d81413141dd4fc3b71a6813">
  <xsd:schema xmlns:xsd="http://www.w3.org/2001/XMLSchema" xmlns:xs="http://www.w3.org/2001/XMLSchema" xmlns:p="http://schemas.microsoft.com/office/2006/metadata/properties" xmlns:ns2="a85ccd34-d5d8-431f-9fa1-7463347dfd6f" xmlns:ns3="75ca23ed-fdba-4544-8426-dc162b381dbf" targetNamespace="http://schemas.microsoft.com/office/2006/metadata/properties" ma:root="true" ma:fieldsID="bcdd9fb78370b14534f9ab1b5efcf58c" ns2:_="" ns3:_="">
    <xsd:import namespace="a85ccd34-d5d8-431f-9fa1-7463347dfd6f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ccd34-d5d8-431f-9fa1-7463347d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cbb2ce6-2230-43a8-88c3-379826f620ab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D47C4E-C86B-46A6-8C40-D3DB2EE0EB0F}">
  <ds:schemaRefs>
    <ds:schemaRef ds:uri="http://purl.org/dc/dcmitype/"/>
    <ds:schemaRef ds:uri="http://purl.org/dc/elements/1.1/"/>
    <ds:schemaRef ds:uri="http://schemas.microsoft.com/office/2006/documentManagement/types"/>
    <ds:schemaRef ds:uri="a85ccd34-d5d8-431f-9fa1-7463347dfd6f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5ca23ed-fdba-4544-8426-dc162b381dbf"/>
  </ds:schemaRefs>
</ds:datastoreItem>
</file>

<file path=customXml/itemProps2.xml><?xml version="1.0" encoding="utf-8"?>
<ds:datastoreItem xmlns:ds="http://schemas.openxmlformats.org/officeDocument/2006/customXml" ds:itemID="{30E3E34C-76AB-4B46-ABF2-4B23719810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D18C7-FA4D-4D8E-977A-EFD996BAC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ccd34-d5d8-431f-9fa1-7463347dfd6f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Lato Heavy</vt:lpstr>
      <vt:lpstr>Lato Medium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 Hutter</dc:creator>
  <cp:lastModifiedBy>Abdul Bathin</cp:lastModifiedBy>
  <cp:revision>8</cp:revision>
  <dcterms:created xsi:type="dcterms:W3CDTF">2020-01-14T14:47:57Z</dcterms:created>
  <dcterms:modified xsi:type="dcterms:W3CDTF">2024-04-29T12:24:57Z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2019-02-28T00:00:00Z</vt:filetime>
  </property>
  <property fmtid="{D5CDD505-2E9C-101B-9397-08002B2CF9AE}" pid="3" name="Creator">
    <vt:lpwstr>Adobe Photoshop CC 2019 (Macintosh)</vt:lpwstr>
  </property>
  <property fmtid="{D5CDD505-2E9C-101B-9397-08002B2CF9AE}" pid="4" name="LastSaved">
    <vt:filetime>2020-01-14T00:00:00Z</vt:filetime>
  </property>
  <property fmtid="{D5CDD505-2E9C-101B-9397-08002B2CF9AE}" pid="5" name="ContentTypeId">
    <vt:lpwstr>0x0101001AF39B86FB1895488F3452DCDE709472</vt:lpwstr>
  </property>
  <property fmtid="{D5CDD505-2E9C-101B-9397-08002B2CF9AE}" pid="6" name="Order">
    <vt:r8>16200</vt:r8>
  </property>
  <property fmtid="{D5CDD505-2E9C-101B-9397-08002B2CF9AE}" pid="7" name="Document Type">
    <vt:lpwstr/>
  </property>
  <property fmtid="{D5CDD505-2E9C-101B-9397-08002B2CF9AE}" pid="8" name="MediaServiceImageTags">
    <vt:lpwstr/>
  </property>
</Properties>
</file>