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285" r:id="rId5"/>
  </p:sldIdLst>
  <p:sldSz cx="3427413" cy="16160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2354E9-4591-0BC7-495F-CCC8A93C515F}" name="Resha Bhatt" initials="RB" userId="S::rbhatt@careersandenterprise.co.uk::7fe70a86-68d3-48b7-8820-8358c4ba98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A9"/>
    <a:srgbClr val="EA6D4E"/>
    <a:srgbClr val="EC6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642E2-2A3C-D94C-84F6-4304BF08AD39}" v="3" dt="2023-02-02T09:59:39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/>
    <p:restoredTop sz="96190" autoAdjust="0"/>
  </p:normalViewPr>
  <p:slideViewPr>
    <p:cSldViewPr snapToGrid="0">
      <p:cViewPr varScale="1">
        <p:scale>
          <a:sx n="400" d="100"/>
          <a:sy n="400" d="100"/>
        </p:scale>
        <p:origin x="79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7BB146-4395-8209-1765-F31AFF0E58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A549D4-CC8C-BC6C-9BD0-2FDFD4307C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59F3E-173D-B64C-9DD3-A887FC3B966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77656-5FD4-5268-3162-4DC6493BE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FD1C5-68E4-4CEF-E929-8B4849DF44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56E8E-6EA2-C341-9270-DDDE247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819BE-C44A-41C4-9C37-869CEB7DF080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163" y="1143000"/>
            <a:ext cx="6543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B5E97-5AD6-4F78-9677-157ECE04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12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1pPr>
    <a:lvl2pPr marL="115397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2pPr>
    <a:lvl3pPr marL="230794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3pPr>
    <a:lvl4pPr marL="346192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4pPr>
    <a:lvl5pPr marL="461589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5pPr>
    <a:lvl6pPr marL="576987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6pPr>
    <a:lvl7pPr marL="692384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7pPr>
    <a:lvl8pPr marL="807781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8pPr>
    <a:lvl9pPr marL="923179" algn="l" defTabSz="230794" rtl="0" eaLnBrk="1" latinLnBrk="0" hangingPunct="1">
      <a:defRPr sz="3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61698-F60D-1CC9-3EFA-E2ACF3560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427" y="264483"/>
            <a:ext cx="2570560" cy="562634"/>
          </a:xfrm>
          <a:prstGeom prst="rect">
            <a:avLst/>
          </a:prstGeom>
        </p:spPr>
        <p:txBody>
          <a:bodyPr anchor="b"/>
          <a:lstStyle>
            <a:lvl1pPr algn="ctr">
              <a:defRPr sz="14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42E49-3706-D2EE-EDDD-15DC3CCB0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427" y="848814"/>
            <a:ext cx="2570560" cy="3901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65"/>
            </a:lvl1pPr>
            <a:lvl2pPr marL="107716" indent="0" algn="ctr">
              <a:buNone/>
              <a:defRPr sz="471"/>
            </a:lvl2pPr>
            <a:lvl3pPr marL="215433" indent="0" algn="ctr">
              <a:buNone/>
              <a:defRPr sz="424"/>
            </a:lvl3pPr>
            <a:lvl4pPr marL="323149" indent="0" algn="ctr">
              <a:buNone/>
              <a:defRPr sz="377"/>
            </a:lvl4pPr>
            <a:lvl5pPr marL="430865" indent="0" algn="ctr">
              <a:buNone/>
              <a:defRPr sz="377"/>
            </a:lvl5pPr>
            <a:lvl6pPr marL="538582" indent="0" algn="ctr">
              <a:buNone/>
              <a:defRPr sz="377"/>
            </a:lvl6pPr>
            <a:lvl7pPr marL="646298" indent="0" algn="ctr">
              <a:buNone/>
              <a:defRPr sz="377"/>
            </a:lvl7pPr>
            <a:lvl8pPr marL="754014" indent="0" algn="ctr">
              <a:buNone/>
              <a:defRPr sz="377"/>
            </a:lvl8pPr>
            <a:lvl9pPr marL="861731" indent="0" algn="ctr">
              <a:buNone/>
              <a:defRPr sz="377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0B6DA-1B3E-972A-6C62-141CC77AB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C71D7-7073-B48B-6385-D7575AFE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70F6F-2B75-CB6B-D71B-E47A5F76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0C7D28-7D2D-FD33-FDA0-C8A75D52FB89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05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CB21-A8FD-13D3-1734-7532A241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35" y="86041"/>
            <a:ext cx="2956144" cy="31236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E44B0F-2C1E-B798-F948-8103655D1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635" y="430205"/>
            <a:ext cx="2956144" cy="102538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DB4E7-0549-8592-8BE8-00A088309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F335-A149-C55B-7329-29B5BD0E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A81C1-3EEF-1EE0-07BC-4902E502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0C5125-128D-667F-2E6E-EF87B2EF5458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06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814788-19F1-BCF6-F3D5-56AC9320E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452742" y="86041"/>
            <a:ext cx="739036" cy="1369549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0BCBE-7F55-702C-A42E-E20DC773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635" y="86041"/>
            <a:ext cx="2174265" cy="13695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8B069-B91A-649E-E74A-37CBAF97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4B3A-4AC1-D0E1-AE3F-6C0D01A5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97B96-2E33-1B3D-3CA7-4FD0B1A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AE98A7-BE86-3511-41EB-AEE8A3123881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204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8673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8696-553A-F825-7522-483A5E4A4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427" y="264483"/>
            <a:ext cx="2570560" cy="562634"/>
          </a:xfrm>
          <a:prstGeom prst="rect">
            <a:avLst/>
          </a:prstGeom>
        </p:spPr>
        <p:txBody>
          <a:bodyPr anchor="b"/>
          <a:lstStyle>
            <a:lvl1pPr algn="ctr">
              <a:defRPr sz="14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482C0-6BBB-0E11-83C5-E9B80EBFF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427" y="848814"/>
            <a:ext cx="2570560" cy="3901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66"/>
            </a:lvl1pPr>
            <a:lvl2pPr marL="107737" indent="0" algn="ctr">
              <a:buNone/>
              <a:defRPr sz="471"/>
            </a:lvl2pPr>
            <a:lvl3pPr marL="215474" indent="0" algn="ctr">
              <a:buNone/>
              <a:defRPr sz="424"/>
            </a:lvl3pPr>
            <a:lvl4pPr marL="323211" indent="0" algn="ctr">
              <a:buNone/>
              <a:defRPr sz="377"/>
            </a:lvl4pPr>
            <a:lvl5pPr marL="430948" indent="0" algn="ctr">
              <a:buNone/>
              <a:defRPr sz="377"/>
            </a:lvl5pPr>
            <a:lvl6pPr marL="538685" indent="0" algn="ctr">
              <a:buNone/>
              <a:defRPr sz="377"/>
            </a:lvl6pPr>
            <a:lvl7pPr marL="646422" indent="0" algn="ctr">
              <a:buNone/>
              <a:defRPr sz="377"/>
            </a:lvl7pPr>
            <a:lvl8pPr marL="754159" indent="0" algn="ctr">
              <a:buNone/>
              <a:defRPr sz="377"/>
            </a:lvl8pPr>
            <a:lvl9pPr marL="861896" indent="0" algn="ctr">
              <a:buNone/>
              <a:defRPr sz="377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A8FDB-978A-CEE4-D26F-4A6184D7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5635" y="1497863"/>
            <a:ext cx="771168" cy="86041"/>
          </a:xfrm>
          <a:prstGeom prst="rect">
            <a:avLst/>
          </a:prstGeom>
        </p:spPr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75182-EF30-0393-95DB-55FC7DB2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331" y="1497863"/>
            <a:ext cx="1156752" cy="8604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A1EE5-C670-3F2A-8383-BC1BA906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20610" y="1497863"/>
            <a:ext cx="771168" cy="86041"/>
          </a:xfrm>
          <a:prstGeom prst="rect">
            <a:avLst/>
          </a:prstGeom>
        </p:spPr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CE28E0A-0C15-68CB-7BA0-D4BB1CBED83D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05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9ADB9-D17D-D154-B8EC-F5A28CBBB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35" y="86041"/>
            <a:ext cx="2956144" cy="31236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F41F-6F7C-8580-7482-E63AE0E7D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35" y="430205"/>
            <a:ext cx="2956144" cy="10253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A4AE9-5710-D557-1721-D380EEB9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D48E7-DAC8-7282-A12F-1BCF15ADE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E744A-752F-3D35-359C-077B6A66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9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693C-16ED-D820-39D1-3F840B574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49" y="402897"/>
            <a:ext cx="2956144" cy="672242"/>
          </a:xfrm>
          <a:prstGeom prst="rect">
            <a:avLst/>
          </a:prstGeom>
        </p:spPr>
        <p:txBody>
          <a:bodyPr anchor="b"/>
          <a:lstStyle>
            <a:lvl1pPr>
              <a:defRPr sz="14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6224E-0DE6-20CE-E850-935BFF23A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3849" y="1081499"/>
            <a:ext cx="2956144" cy="353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1pPr>
            <a:lvl2pPr marL="107716" indent="0">
              <a:buNone/>
              <a:defRPr sz="471">
                <a:solidFill>
                  <a:schemeClr val="tx1">
                    <a:tint val="75000"/>
                  </a:schemeClr>
                </a:solidFill>
              </a:defRPr>
            </a:lvl2pPr>
            <a:lvl3pPr marL="215433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3pPr>
            <a:lvl4pPr marL="323149" indent="0">
              <a:buNone/>
              <a:defRPr sz="377">
                <a:solidFill>
                  <a:schemeClr val="tx1">
                    <a:tint val="75000"/>
                  </a:schemeClr>
                </a:solidFill>
              </a:defRPr>
            </a:lvl4pPr>
            <a:lvl5pPr marL="430865" indent="0">
              <a:buNone/>
              <a:defRPr sz="377">
                <a:solidFill>
                  <a:schemeClr val="tx1">
                    <a:tint val="75000"/>
                  </a:schemeClr>
                </a:solidFill>
              </a:defRPr>
            </a:lvl5pPr>
            <a:lvl6pPr marL="538582" indent="0">
              <a:buNone/>
              <a:defRPr sz="377">
                <a:solidFill>
                  <a:schemeClr val="tx1">
                    <a:tint val="75000"/>
                  </a:schemeClr>
                </a:solidFill>
              </a:defRPr>
            </a:lvl6pPr>
            <a:lvl7pPr marL="646298" indent="0">
              <a:buNone/>
              <a:defRPr sz="377">
                <a:solidFill>
                  <a:schemeClr val="tx1">
                    <a:tint val="75000"/>
                  </a:schemeClr>
                </a:solidFill>
              </a:defRPr>
            </a:lvl7pPr>
            <a:lvl8pPr marL="754014" indent="0">
              <a:buNone/>
              <a:defRPr sz="377">
                <a:solidFill>
                  <a:schemeClr val="tx1">
                    <a:tint val="75000"/>
                  </a:schemeClr>
                </a:solidFill>
              </a:defRPr>
            </a:lvl8pPr>
            <a:lvl9pPr marL="861731" indent="0">
              <a:buNone/>
              <a:defRPr sz="3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03D7F-8220-A9CF-5DEA-66A9555D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806CF-F06B-43F4-4016-2454AA59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2CEC1-0D24-ECD4-FE41-F0D6B4ACE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D4FA1C-5A16-478F-8454-8347D2493A93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73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B6E9-FA9D-4185-67FE-56F40603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35" y="86041"/>
            <a:ext cx="2956144" cy="31236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3456A-001C-8029-3E14-3CF24A2A3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634" y="430205"/>
            <a:ext cx="1456651" cy="10253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C8573-49D4-1B5F-44B1-AA38A94C9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128" y="430205"/>
            <a:ext cx="1456651" cy="10253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C75F8-B1F0-C6CD-BB02-05DCED2B2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39371-6A30-F59C-5D52-B8A5ABE66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CF86D-097F-8EDC-B085-3A69B10B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7856F07-21BB-1681-E4C0-3CAF01207765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2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127F-A4B7-B9DF-D341-8707E7472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81" y="86041"/>
            <a:ext cx="2956144" cy="31236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C7E45-4C6E-0687-43EB-3C8205605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6081" y="396163"/>
            <a:ext cx="1449956" cy="19415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5" b="1"/>
            </a:lvl1pPr>
            <a:lvl2pPr marL="107716" indent="0">
              <a:buNone/>
              <a:defRPr sz="471" b="1"/>
            </a:lvl2pPr>
            <a:lvl3pPr marL="215433" indent="0">
              <a:buNone/>
              <a:defRPr sz="424" b="1"/>
            </a:lvl3pPr>
            <a:lvl4pPr marL="323149" indent="0">
              <a:buNone/>
              <a:defRPr sz="377" b="1"/>
            </a:lvl4pPr>
            <a:lvl5pPr marL="430865" indent="0">
              <a:buNone/>
              <a:defRPr sz="377" b="1"/>
            </a:lvl5pPr>
            <a:lvl6pPr marL="538582" indent="0">
              <a:buNone/>
              <a:defRPr sz="377" b="1"/>
            </a:lvl6pPr>
            <a:lvl7pPr marL="646298" indent="0">
              <a:buNone/>
              <a:defRPr sz="377" b="1"/>
            </a:lvl7pPr>
            <a:lvl8pPr marL="754014" indent="0">
              <a:buNone/>
              <a:defRPr sz="377" b="1"/>
            </a:lvl8pPr>
            <a:lvl9pPr marL="861731" indent="0">
              <a:buNone/>
              <a:defRPr sz="37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EDA47-E20D-5B5F-6A96-0CCC0871C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6081" y="590316"/>
            <a:ext cx="1449956" cy="868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3A51B0-B765-7B86-8132-C0B69A0FD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735128" y="396163"/>
            <a:ext cx="1457097" cy="19415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5" b="1"/>
            </a:lvl1pPr>
            <a:lvl2pPr marL="107716" indent="0">
              <a:buNone/>
              <a:defRPr sz="471" b="1"/>
            </a:lvl2pPr>
            <a:lvl3pPr marL="215433" indent="0">
              <a:buNone/>
              <a:defRPr sz="424" b="1"/>
            </a:lvl3pPr>
            <a:lvl4pPr marL="323149" indent="0">
              <a:buNone/>
              <a:defRPr sz="377" b="1"/>
            </a:lvl4pPr>
            <a:lvl5pPr marL="430865" indent="0">
              <a:buNone/>
              <a:defRPr sz="377" b="1"/>
            </a:lvl5pPr>
            <a:lvl6pPr marL="538582" indent="0">
              <a:buNone/>
              <a:defRPr sz="377" b="1"/>
            </a:lvl6pPr>
            <a:lvl7pPr marL="646298" indent="0">
              <a:buNone/>
              <a:defRPr sz="377" b="1"/>
            </a:lvl7pPr>
            <a:lvl8pPr marL="754014" indent="0">
              <a:buNone/>
              <a:defRPr sz="377" b="1"/>
            </a:lvl8pPr>
            <a:lvl9pPr marL="861731" indent="0">
              <a:buNone/>
              <a:defRPr sz="37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12A5D4-FEE1-882F-554C-0FF43A71F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735128" y="590316"/>
            <a:ext cx="1457097" cy="868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05B2BD-D2BE-D2A6-84BD-8E6CB7A86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4FEA5-FD18-AA08-0F53-017FF374C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21C336-72A6-33B9-ADFA-6500702F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A78537-75E5-B9E5-7B59-8115E64076B3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13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F16DC-070A-BBD0-A74B-1E39D2286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35" y="86041"/>
            <a:ext cx="2956144" cy="31236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D5719-CE1D-14D0-60A2-195324CF5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2518B-0F8C-77A9-6361-6F8AE8B2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369E77-26BF-949B-D3F3-EF2522DAB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60BEBA-51E8-1FCC-32AC-1E3813938AD8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314C0-9373-D189-BE4E-466C5453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527A2-5CD0-7A41-AEF6-ACC41AC8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FA6AE-C743-7B77-7234-63E8076F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5314-805D-90C8-0B1D-0CF8B47EA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81" y="107738"/>
            <a:ext cx="1105430" cy="377084"/>
          </a:xfrm>
          <a:prstGeom prst="rect">
            <a:avLst/>
          </a:prstGeom>
        </p:spPr>
        <p:txBody>
          <a:bodyPr anchor="b"/>
          <a:lstStyle>
            <a:lvl1pPr>
              <a:defRPr sz="75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6EB2F-C56F-7C31-928C-5B22FE74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097" y="232685"/>
            <a:ext cx="1735128" cy="1148461"/>
          </a:xfrm>
          <a:prstGeom prst="rect">
            <a:avLst/>
          </a:prstGeom>
        </p:spPr>
        <p:txBody>
          <a:bodyPr/>
          <a:lstStyle>
            <a:lvl1pPr>
              <a:defRPr sz="754"/>
            </a:lvl1pPr>
            <a:lvl2pPr>
              <a:defRPr sz="660"/>
            </a:lvl2pPr>
            <a:lvl3pPr>
              <a:defRPr sz="565"/>
            </a:lvl3pPr>
            <a:lvl4pPr>
              <a:defRPr sz="471"/>
            </a:lvl4pPr>
            <a:lvl5pPr>
              <a:defRPr sz="471"/>
            </a:lvl5pPr>
            <a:lvl6pPr>
              <a:defRPr sz="471"/>
            </a:lvl6pPr>
            <a:lvl7pPr>
              <a:defRPr sz="471"/>
            </a:lvl7pPr>
            <a:lvl8pPr>
              <a:defRPr sz="471"/>
            </a:lvl8pPr>
            <a:lvl9pPr>
              <a:defRPr sz="47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0CADC-A0DC-5207-4F99-E1B58AC81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6081" y="484822"/>
            <a:ext cx="1105430" cy="8981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7"/>
            </a:lvl1pPr>
            <a:lvl2pPr marL="107716" indent="0">
              <a:buNone/>
              <a:defRPr sz="330"/>
            </a:lvl2pPr>
            <a:lvl3pPr marL="215433" indent="0">
              <a:buNone/>
              <a:defRPr sz="283"/>
            </a:lvl3pPr>
            <a:lvl4pPr marL="323149" indent="0">
              <a:buNone/>
              <a:defRPr sz="236"/>
            </a:lvl4pPr>
            <a:lvl5pPr marL="430865" indent="0">
              <a:buNone/>
              <a:defRPr sz="236"/>
            </a:lvl5pPr>
            <a:lvl6pPr marL="538582" indent="0">
              <a:buNone/>
              <a:defRPr sz="236"/>
            </a:lvl6pPr>
            <a:lvl7pPr marL="646298" indent="0">
              <a:buNone/>
              <a:defRPr sz="236"/>
            </a:lvl7pPr>
            <a:lvl8pPr marL="754014" indent="0">
              <a:buNone/>
              <a:defRPr sz="236"/>
            </a:lvl8pPr>
            <a:lvl9pPr marL="861731" indent="0">
              <a:buNone/>
              <a:defRPr sz="23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335A8-D90E-42D8-4136-C95F1947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7CBA5-8038-28E9-5252-7B5E4DED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A1C30-F39A-F967-90C1-8DFC6DE3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3557F9-140C-6B91-FF29-32757987D656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9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F35B4-8F70-70D2-221C-DAFD12797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81" y="107738"/>
            <a:ext cx="1105430" cy="377084"/>
          </a:xfrm>
          <a:prstGeom prst="rect">
            <a:avLst/>
          </a:prstGeom>
        </p:spPr>
        <p:txBody>
          <a:bodyPr anchor="b"/>
          <a:lstStyle>
            <a:lvl1pPr>
              <a:defRPr sz="75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E497B-ACAB-1ABB-7FB6-65A308AF3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457097" y="232685"/>
            <a:ext cx="1735128" cy="11484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4"/>
            </a:lvl1pPr>
            <a:lvl2pPr marL="107716" indent="0">
              <a:buNone/>
              <a:defRPr sz="660"/>
            </a:lvl2pPr>
            <a:lvl3pPr marL="215433" indent="0">
              <a:buNone/>
              <a:defRPr sz="565"/>
            </a:lvl3pPr>
            <a:lvl4pPr marL="323149" indent="0">
              <a:buNone/>
              <a:defRPr sz="471"/>
            </a:lvl4pPr>
            <a:lvl5pPr marL="430865" indent="0">
              <a:buNone/>
              <a:defRPr sz="471"/>
            </a:lvl5pPr>
            <a:lvl6pPr marL="538582" indent="0">
              <a:buNone/>
              <a:defRPr sz="471"/>
            </a:lvl6pPr>
            <a:lvl7pPr marL="646298" indent="0">
              <a:buNone/>
              <a:defRPr sz="471"/>
            </a:lvl7pPr>
            <a:lvl8pPr marL="754014" indent="0">
              <a:buNone/>
              <a:defRPr sz="471"/>
            </a:lvl8pPr>
            <a:lvl9pPr marL="861731" indent="0">
              <a:buNone/>
              <a:defRPr sz="471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008EF-AD04-EDCF-20A1-79D68D972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6081" y="484822"/>
            <a:ext cx="1105430" cy="8981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7"/>
            </a:lvl1pPr>
            <a:lvl2pPr marL="107716" indent="0">
              <a:buNone/>
              <a:defRPr sz="330"/>
            </a:lvl2pPr>
            <a:lvl3pPr marL="215433" indent="0">
              <a:buNone/>
              <a:defRPr sz="283"/>
            </a:lvl3pPr>
            <a:lvl4pPr marL="323149" indent="0">
              <a:buNone/>
              <a:defRPr sz="236"/>
            </a:lvl4pPr>
            <a:lvl5pPr marL="430865" indent="0">
              <a:buNone/>
              <a:defRPr sz="236"/>
            </a:lvl5pPr>
            <a:lvl6pPr marL="538582" indent="0">
              <a:buNone/>
              <a:defRPr sz="236"/>
            </a:lvl6pPr>
            <a:lvl7pPr marL="646298" indent="0">
              <a:buNone/>
              <a:defRPr sz="236"/>
            </a:lvl7pPr>
            <a:lvl8pPr marL="754014" indent="0">
              <a:buNone/>
              <a:defRPr sz="236"/>
            </a:lvl8pPr>
            <a:lvl9pPr marL="861731" indent="0">
              <a:buNone/>
              <a:defRPr sz="23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15D5C-9754-8E8C-80F8-1749E3E2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778-C33E-E546-941D-50F60F8E224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41C00-266E-A52A-B53B-C797EFDC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CC75B-66B3-CB56-1841-BD0CDF1FF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61D9-BA3D-374C-B8E2-824EFCF4589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5BDBFC8-EC3A-6A04-52E8-08E1DFB19A32}"/>
              </a:ext>
            </a:extLst>
          </p:cNvPr>
          <p:cNvCxnSpPr/>
          <p:nvPr userDrawn="1"/>
        </p:nvCxnSpPr>
        <p:spPr>
          <a:xfrm>
            <a:off x="2788881" y="79697"/>
            <a:ext cx="0" cy="155913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91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83007724-487F-8615-8CF1-56364B2A7AF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11552"/>
            <a:ext cx="3427413" cy="160452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09B14-2797-D483-204C-C5BA06679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635" y="1497862"/>
            <a:ext cx="771168" cy="8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D2CCE-CF1C-7384-9BFF-512BC8263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35331" y="1497862"/>
            <a:ext cx="1156752" cy="8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ADB80-C515-9631-B88F-BCBC9323B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20610" y="1497862"/>
            <a:ext cx="771168" cy="8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649" r:id="rId13"/>
  </p:sldLayoutIdLst>
  <p:txStyles>
    <p:titleStyle>
      <a:lvl1pPr algn="l" defTabSz="215433" rtl="0" eaLnBrk="1" latinLnBrk="0" hangingPunct="1">
        <a:lnSpc>
          <a:spcPct val="90000"/>
        </a:lnSpc>
        <a:spcBef>
          <a:spcPct val="0"/>
        </a:spcBef>
        <a:buNone/>
        <a:defRPr sz="10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858" indent="-53858" algn="l" defTabSz="21543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1pPr>
      <a:lvl2pPr marL="161574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565" kern="1200">
          <a:solidFill>
            <a:schemeClr val="tx1"/>
          </a:solidFill>
          <a:latin typeface="+mn-lt"/>
          <a:ea typeface="+mn-ea"/>
          <a:cs typeface="+mn-cs"/>
        </a:defRPr>
      </a:lvl2pPr>
      <a:lvl3pPr marL="269291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3pPr>
      <a:lvl4pPr marL="377007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4" kern="1200">
          <a:solidFill>
            <a:schemeClr val="tx1"/>
          </a:solidFill>
          <a:latin typeface="+mn-lt"/>
          <a:ea typeface="+mn-ea"/>
          <a:cs typeface="+mn-cs"/>
        </a:defRPr>
      </a:lvl4pPr>
      <a:lvl5pPr marL="484723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4" kern="1200">
          <a:solidFill>
            <a:schemeClr val="tx1"/>
          </a:solidFill>
          <a:latin typeface="+mn-lt"/>
          <a:ea typeface="+mn-ea"/>
          <a:cs typeface="+mn-cs"/>
        </a:defRPr>
      </a:lvl5pPr>
      <a:lvl6pPr marL="592440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4" kern="1200">
          <a:solidFill>
            <a:schemeClr val="tx1"/>
          </a:solidFill>
          <a:latin typeface="+mn-lt"/>
          <a:ea typeface="+mn-ea"/>
          <a:cs typeface="+mn-cs"/>
        </a:defRPr>
      </a:lvl6pPr>
      <a:lvl7pPr marL="700156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4" kern="1200">
          <a:solidFill>
            <a:schemeClr val="tx1"/>
          </a:solidFill>
          <a:latin typeface="+mn-lt"/>
          <a:ea typeface="+mn-ea"/>
          <a:cs typeface="+mn-cs"/>
        </a:defRPr>
      </a:lvl7pPr>
      <a:lvl8pPr marL="807872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4" kern="1200">
          <a:solidFill>
            <a:schemeClr val="tx1"/>
          </a:solidFill>
          <a:latin typeface="+mn-lt"/>
          <a:ea typeface="+mn-ea"/>
          <a:cs typeface="+mn-cs"/>
        </a:defRPr>
      </a:lvl8pPr>
      <a:lvl9pPr marL="915589" indent="-53858" algn="l" defTabSz="215433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1pPr>
      <a:lvl2pPr marL="107716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2pPr>
      <a:lvl3pPr marL="215433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3pPr>
      <a:lvl4pPr marL="323149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4pPr>
      <a:lvl5pPr marL="430865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5pPr>
      <a:lvl6pPr marL="538582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6pPr>
      <a:lvl7pPr marL="646298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7pPr>
      <a:lvl8pPr marL="754014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8pPr>
      <a:lvl9pPr marL="861731" algn="l" defTabSz="215433" rtl="0" eaLnBrk="1" latinLnBrk="0" hangingPunct="1">
        <a:defRPr sz="4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blue text&#10;&#10;Description automatically generated">
            <a:extLst>
              <a:ext uri="{FF2B5EF4-FFF2-40B4-BE49-F238E27FC236}">
                <a16:creationId xmlns:a16="http://schemas.microsoft.com/office/drawing/2014/main" id="{3B32D946-22B1-0032-7E6F-E466E53382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940" y="94138"/>
            <a:ext cx="461619" cy="18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54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33 - Emai signatures v1" id="{32D958B3-B5F6-E342-A35E-948BB4329528}" vid="{3E5F885A-56E6-E540-874E-39C4BCEF50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ca23ed-fdba-4544-8426-dc162b381dbf" xsi:nil="true"/>
    <lcf76f155ced4ddcb4097134ff3c332f xmlns="a85ccd34-d5d8-431f-9fa1-7463347dfd6f">
      <Terms xmlns="http://schemas.microsoft.com/office/infopath/2007/PartnerControls"/>
    </lcf76f155ced4ddcb4097134ff3c332f>
    <SharedWithUsers xmlns="75ca23ed-fdba-4544-8426-dc162b381dbf">
      <UserInfo>
        <DisplayName>Laura Zamburlini</DisplayName>
        <AccountId>615</AccountId>
        <AccountType/>
      </UserInfo>
      <UserInfo>
        <DisplayName>Abdul Bathin</DisplayName>
        <AccountId>28</AccountId>
        <AccountType/>
      </UserInfo>
      <UserInfo>
        <DisplayName>Julian Buttery</DisplayName>
        <AccountId>92</AccountId>
        <AccountType/>
      </UserInfo>
      <UserInfo>
        <DisplayName>Matt Payler</DisplayName>
        <AccountId>620</AccountId>
        <AccountType/>
      </UserInfo>
      <UserInfo>
        <DisplayName>Izzy Plant</DisplayName>
        <AccountId>654</AccountId>
        <AccountType/>
      </UserInfo>
      <UserInfo>
        <DisplayName>Oli Hallam</DisplayName>
        <AccountId>90</AccountId>
        <AccountType/>
      </UserInfo>
      <UserInfo>
        <DisplayName>Tash Dillon</DisplayName>
        <AccountId>594</AccountId>
        <AccountType/>
      </UserInfo>
      <UserInfo>
        <DisplayName>Tommy Harrison</DisplayName>
        <AccountId>938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F39B86FB1895488F3452DCDE709472" ma:contentTypeVersion="15" ma:contentTypeDescription="Create a new document." ma:contentTypeScope="" ma:versionID="24bf132b1d81413141dd4fc3b71a6813">
  <xsd:schema xmlns:xsd="http://www.w3.org/2001/XMLSchema" xmlns:xs="http://www.w3.org/2001/XMLSchema" xmlns:p="http://schemas.microsoft.com/office/2006/metadata/properties" xmlns:ns2="a85ccd34-d5d8-431f-9fa1-7463347dfd6f" xmlns:ns3="75ca23ed-fdba-4544-8426-dc162b381dbf" targetNamespace="http://schemas.microsoft.com/office/2006/metadata/properties" ma:root="true" ma:fieldsID="bcdd9fb78370b14534f9ab1b5efcf58c" ns2:_="" ns3:_="">
    <xsd:import namespace="a85ccd34-d5d8-431f-9fa1-7463347dfd6f"/>
    <xsd:import namespace="75ca23ed-fdba-4544-8426-dc162b381d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5ccd34-d5d8-431f-9fa1-7463347dfd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6e0c83f-acaa-4304-b138-9c5a9482c2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a23ed-fdba-4544-8426-dc162b381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9cbb2ce6-2230-43a8-88c3-379826f620ab}" ma:internalName="TaxCatchAll" ma:showField="CatchAllData" ma:web="75ca23ed-fdba-4544-8426-dc162b381d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E2FABD-4DBB-4F36-A301-D2014A98E655}">
  <ds:schemaRefs>
    <ds:schemaRef ds:uri="75ca23ed-fdba-4544-8426-dc162b381dbf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85ccd34-d5d8-431f-9fa1-7463347dfd6f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D9C3F76-21B0-4611-B657-DCC647638F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1F5F76-424E-4722-B01C-FCE67563B5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5ccd34-d5d8-431f-9fa1-7463347dfd6f"/>
    <ds:schemaRef ds:uri="75ca23ed-fdba-4544-8426-dc162b381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Ellis Leahy</dc:creator>
  <cp:lastModifiedBy>Abdul Bathin</cp:lastModifiedBy>
  <cp:revision>3</cp:revision>
  <dcterms:created xsi:type="dcterms:W3CDTF">2023-01-31T18:03:53Z</dcterms:created>
  <dcterms:modified xsi:type="dcterms:W3CDTF">2024-04-30T16:08:13Z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0x0101001AF39B86FB1895488F3452DCDE709472</vt:lpwstr>
  </property>
  <property fmtid="{D5CDD505-2E9C-101B-9397-08002B2CF9AE}" pid="3" name="MediaServiceImageTags">
    <vt:lpwstr/>
  </property>
</Properties>
</file>