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2181E-7D08-6A6D-D827-DCF7C9C347ED}" v="2" dt="2023-02-13T09:41:15.867"/>
    <p1510:client id="{6C30524F-14D6-36AB-FC14-2E55A75F2DD2}" v="10" dt="2023-02-08T17:37:21.735"/>
    <p1510:client id="{F5F8E902-17DE-484E-8D61-26CC27F8D530}" v="6" dt="2023-02-03T16:04:1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3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6212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6212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6212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6212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C52DFC0-6E64-CAF3-93EC-E396801D28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14180"/>
            <a:ext cx="6858000" cy="96934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A72E-AABC-5541-892A-956B141AE77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F35473-E1C1-59E0-B3FC-7F5FB9F055E6}"/>
              </a:ext>
            </a:extLst>
          </p:cNvPr>
          <p:cNvSpPr txBox="1"/>
          <p:nvPr/>
        </p:nvSpPr>
        <p:spPr>
          <a:xfrm>
            <a:off x="267904" y="6432164"/>
            <a:ext cx="2811780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 dirty="0">
                <a:solidFill>
                  <a:srgbClr val="00A8A8"/>
                </a:solidFill>
                <a:latin typeface="Lato"/>
                <a:ea typeface="Lato"/>
                <a:cs typeface="Lato"/>
              </a:rPr>
              <a:t>Are you interested in? </a:t>
            </a:r>
            <a:endParaRPr lang="en-GB" sz="1100" b="1" dirty="0">
              <a:solidFill>
                <a:srgbClr val="00A8A8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endParaRPr lang="en-GB" sz="1100" b="1" dirty="0">
              <a:solidFill>
                <a:srgbClr val="00A8A8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Meeting new people - joining a Network of over 4,000 Business Volunteers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Building stronger working relationships with your local school or college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Helping to develop the skills and the future pipeline of employees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an insight into your organisation and industry   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0E169-BAB2-4450-ED7D-FBC3669BBA41}"/>
              </a:ext>
            </a:extLst>
          </p:cNvPr>
          <p:cNvSpPr txBox="1"/>
          <p:nvPr/>
        </p:nvSpPr>
        <p:spPr>
          <a:xfrm>
            <a:off x="312420" y="9045804"/>
            <a:ext cx="29565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EE6F51"/>
                </a:solidFill>
              </a:rPr>
              <a:t>Register your interest:</a:t>
            </a:r>
          </a:p>
          <a:p>
            <a:r>
              <a:rPr lang="en-GB" sz="1100" b="0" i="0" dirty="0" err="1">
                <a:solidFill>
                  <a:srgbClr val="EE6F51"/>
                </a:solidFill>
                <a:effectLst/>
                <a:latin typeface="Calibri" panose="020F0502020204030204" pitchFamily="34" charset="0"/>
              </a:rPr>
              <a:t>enterpriseadviser.careersandenterprise.co.uk</a:t>
            </a:r>
            <a:endParaRPr lang="en-US" sz="1100" dirty="0">
              <a:solidFill>
                <a:srgbClr val="EE6F51"/>
              </a:solidFill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9212E2F2-88B2-69B2-73D9-107616165ABD}"/>
              </a:ext>
            </a:extLst>
          </p:cNvPr>
          <p:cNvSpPr/>
          <p:nvPr/>
        </p:nvSpPr>
        <p:spPr>
          <a:xfrm>
            <a:off x="2878394" y="6339840"/>
            <a:ext cx="4543486" cy="4543486"/>
          </a:xfrm>
          <a:prstGeom prst="diamond">
            <a:avLst/>
          </a:prstGeom>
          <a:solidFill>
            <a:srgbClr val="EE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1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‘Working with a SEND school frankly filled me with fear! Like most, I had preconceived ideas about what this entailed. Once you start working in a school and can see the difference you are making, there is no better reward.’  </a:t>
            </a:r>
            <a:endParaRPr lang="en-GB" sz="11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Richard Osborne, Enterprise Adviser &amp; CEO of Business Data Group Ltd </a:t>
            </a:r>
            <a:endParaRPr lang="en-GB" sz="11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FD310-F1E6-3195-7465-BFD7477DD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80" y="237647"/>
            <a:ext cx="1640280" cy="6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a85ccd34-d5d8-431f-9fa1-7463347dfd6f">
      <Terms xmlns="http://schemas.microsoft.com/office/infopath/2007/PartnerControls"/>
    </lcf76f155ced4ddcb4097134ff3c332f>
    <SharedWithUsers xmlns="75ca23ed-fdba-4544-8426-dc162b381dbf">
      <UserInfo>
        <DisplayName>Laura Zamburlini</DisplayName>
        <AccountId>615</AccountId>
        <AccountType/>
      </UserInfo>
      <UserInfo>
        <DisplayName>Abdul Bathin</DisplayName>
        <AccountId>28</AccountId>
        <AccountType/>
      </UserInfo>
      <UserInfo>
        <DisplayName>Julian Buttery</DisplayName>
        <AccountId>92</AccountId>
        <AccountType/>
      </UserInfo>
      <UserInfo>
        <DisplayName>Matt Payler</DisplayName>
        <AccountId>620</AccountId>
        <AccountType/>
      </UserInfo>
      <UserInfo>
        <DisplayName>Izzy Plant</DisplayName>
        <AccountId>654</AccountId>
        <AccountType/>
      </UserInfo>
      <UserInfo>
        <DisplayName>Oli Hallam</DisplayName>
        <AccountId>90</AccountId>
        <AccountType/>
      </UserInfo>
      <UserInfo>
        <DisplayName>Tash Dillon</DisplayName>
        <AccountId>594</AccountId>
        <AccountType/>
      </UserInfo>
      <UserInfo>
        <DisplayName>Tommy Harrison</DisplayName>
        <AccountId>938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9B86FB1895488F3452DCDE709472" ma:contentTypeVersion="15" ma:contentTypeDescription="Create a new document." ma:contentTypeScope="" ma:versionID="24bf132b1d81413141dd4fc3b71a6813">
  <xsd:schema xmlns:xsd="http://www.w3.org/2001/XMLSchema" xmlns:xs="http://www.w3.org/2001/XMLSchema" xmlns:p="http://schemas.microsoft.com/office/2006/metadata/properties" xmlns:ns2="a85ccd34-d5d8-431f-9fa1-7463347dfd6f" xmlns:ns3="75ca23ed-fdba-4544-8426-dc162b381dbf" targetNamespace="http://schemas.microsoft.com/office/2006/metadata/properties" ma:root="true" ma:fieldsID="bcdd9fb78370b14534f9ab1b5efcf58c" ns2:_="" ns3:_="">
    <xsd:import namespace="a85ccd34-d5d8-431f-9fa1-7463347dfd6f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ccd34-d5d8-431f-9fa1-7463347d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cbb2ce6-2230-43a8-88c3-379826f620ab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25B89-C320-484F-9AB7-148BFEA76F01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75ca23ed-fdba-4544-8426-dc162b381dbf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a85ccd34-d5d8-431f-9fa1-7463347dfd6f"/>
  </ds:schemaRefs>
</ds:datastoreItem>
</file>

<file path=customXml/itemProps2.xml><?xml version="1.0" encoding="utf-8"?>
<ds:datastoreItem xmlns:ds="http://schemas.openxmlformats.org/officeDocument/2006/customXml" ds:itemID="{C8857759-E183-4185-9250-3E162C9BC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F26913-F51F-4C0E-969F-4847335D8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ccd34-d5d8-431f-9fa1-7463347dfd6f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116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Clarke</dc:creator>
  <cp:lastModifiedBy>Abdul Bathin</cp:lastModifiedBy>
  <cp:revision>7</cp:revision>
  <dcterms:created xsi:type="dcterms:W3CDTF">2023-01-31T16:19:39Z</dcterms:created>
  <dcterms:modified xsi:type="dcterms:W3CDTF">2024-04-29T08:59:50Z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0x0101001AF39B86FB1895488F3452DCDE709472</vt:lpwstr>
  </property>
  <property fmtid="{D5CDD505-2E9C-101B-9397-08002B2CF9AE}" pid="3" name="MediaServiceImageTags">
    <vt:lpwstr/>
  </property>
</Properties>
</file>